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8"/>
          <p:cNvSpPr>
            <a:spLocks noChangeArrowheads="1"/>
          </p:cNvSpPr>
          <p:nvPr/>
        </p:nvSpPr>
        <p:spPr bwMode="gray">
          <a:xfrm rot="5400000">
            <a:off x="7904162" y="1163638"/>
            <a:ext cx="2098675" cy="38100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tint val="54510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uk-UA"/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 rot="421294">
            <a:off x="971550" y="692150"/>
            <a:ext cx="1871663" cy="1944688"/>
            <a:chOff x="521" y="482"/>
            <a:chExt cx="1134" cy="1142"/>
          </a:xfrm>
        </p:grpSpPr>
        <p:sp>
          <p:nvSpPr>
            <p:cNvPr id="6" name="Oval 32"/>
            <p:cNvSpPr>
              <a:spLocks noChangeArrowheads="1"/>
            </p:cNvSpPr>
            <p:nvPr userDrawn="1"/>
          </p:nvSpPr>
          <p:spPr bwMode="gray">
            <a:xfrm rot="-128649">
              <a:off x="851" y="811"/>
              <a:ext cx="479" cy="494"/>
            </a:xfrm>
            <a:prstGeom prst="ellipse">
              <a:avLst/>
            </a:prstGeom>
            <a:gradFill rotWithShape="1">
              <a:gsLst>
                <a:gs pos="0">
                  <a:schemeClr val="bg2">
                    <a:gamma/>
                    <a:tint val="0"/>
                    <a:invGamma/>
                  </a:schemeClr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 w="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uk-UA"/>
            </a:p>
          </p:txBody>
        </p:sp>
        <p:grpSp>
          <p:nvGrpSpPr>
            <p:cNvPr id="3" name="Group 33"/>
            <p:cNvGrpSpPr>
              <a:grpSpLocks/>
            </p:cNvGrpSpPr>
            <p:nvPr userDrawn="1"/>
          </p:nvGrpSpPr>
          <p:grpSpPr bwMode="auto">
            <a:xfrm rot="56277">
              <a:off x="1299" y="1223"/>
              <a:ext cx="264" cy="217"/>
              <a:chOff x="3451" y="877"/>
              <a:chExt cx="401" cy="341"/>
            </a:xfrm>
          </p:grpSpPr>
          <p:sp>
            <p:nvSpPr>
              <p:cNvPr id="36" name="Oval 34"/>
              <p:cNvSpPr>
                <a:spLocks noChangeArrowheads="1"/>
              </p:cNvSpPr>
              <p:nvPr/>
            </p:nvSpPr>
            <p:spPr bwMode="gray">
              <a:xfrm>
                <a:off x="3636" y="1025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37" name="Oval 35"/>
              <p:cNvSpPr>
                <a:spLocks noChangeArrowheads="1"/>
              </p:cNvSpPr>
              <p:nvPr/>
            </p:nvSpPr>
            <p:spPr bwMode="gray">
              <a:xfrm>
                <a:off x="3761" y="1127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38" name="Oval 36"/>
              <p:cNvSpPr>
                <a:spLocks noChangeArrowheads="1"/>
              </p:cNvSpPr>
              <p:nvPr/>
            </p:nvSpPr>
            <p:spPr bwMode="gray">
              <a:xfrm>
                <a:off x="3451" y="877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</p:grpSp>
        <p:grpSp>
          <p:nvGrpSpPr>
            <p:cNvPr id="5" name="Group 37"/>
            <p:cNvGrpSpPr>
              <a:grpSpLocks/>
            </p:cNvGrpSpPr>
            <p:nvPr userDrawn="1"/>
          </p:nvGrpSpPr>
          <p:grpSpPr bwMode="auto">
            <a:xfrm rot="-2383151">
              <a:off x="1389" y="946"/>
              <a:ext cx="266" cy="220"/>
              <a:chOff x="3451" y="876"/>
              <a:chExt cx="404" cy="342"/>
            </a:xfrm>
          </p:grpSpPr>
          <p:sp>
            <p:nvSpPr>
              <p:cNvPr id="33" name="Oval 38"/>
              <p:cNvSpPr>
                <a:spLocks noChangeArrowheads="1"/>
              </p:cNvSpPr>
              <p:nvPr/>
            </p:nvSpPr>
            <p:spPr bwMode="gray">
              <a:xfrm>
                <a:off x="3638" y="1024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34" name="Oval 39"/>
              <p:cNvSpPr>
                <a:spLocks noChangeArrowheads="1"/>
              </p:cNvSpPr>
              <p:nvPr/>
            </p:nvSpPr>
            <p:spPr bwMode="gray">
              <a:xfrm>
                <a:off x="3764" y="1127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35" name="Oval 40"/>
              <p:cNvSpPr>
                <a:spLocks noChangeArrowheads="1"/>
              </p:cNvSpPr>
              <p:nvPr/>
            </p:nvSpPr>
            <p:spPr bwMode="gray">
              <a:xfrm>
                <a:off x="3451" y="876"/>
                <a:ext cx="183" cy="183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</p:grpSp>
        <p:grpSp>
          <p:nvGrpSpPr>
            <p:cNvPr id="7" name="Group 41"/>
            <p:cNvGrpSpPr>
              <a:grpSpLocks/>
            </p:cNvGrpSpPr>
            <p:nvPr userDrawn="1"/>
          </p:nvGrpSpPr>
          <p:grpSpPr bwMode="auto">
            <a:xfrm rot="-4925197">
              <a:off x="1295" y="618"/>
              <a:ext cx="259" cy="226"/>
              <a:chOff x="3452" y="877"/>
              <a:chExt cx="403" cy="341"/>
            </a:xfrm>
          </p:grpSpPr>
          <p:sp>
            <p:nvSpPr>
              <p:cNvPr id="30" name="Oval 42"/>
              <p:cNvSpPr>
                <a:spLocks noChangeArrowheads="1"/>
              </p:cNvSpPr>
              <p:nvPr/>
            </p:nvSpPr>
            <p:spPr bwMode="gray">
              <a:xfrm>
                <a:off x="3639" y="1025"/>
                <a:ext cx="110" cy="125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31" name="Oval 43"/>
              <p:cNvSpPr>
                <a:spLocks noChangeArrowheads="1"/>
              </p:cNvSpPr>
              <p:nvPr/>
            </p:nvSpPr>
            <p:spPr bwMode="gray">
              <a:xfrm>
                <a:off x="3763" y="1126"/>
                <a:ext cx="92" cy="9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32" name="Oval 44"/>
              <p:cNvSpPr>
                <a:spLocks noChangeArrowheads="1"/>
              </p:cNvSpPr>
              <p:nvPr/>
            </p:nvSpPr>
            <p:spPr bwMode="gray">
              <a:xfrm>
                <a:off x="3452" y="877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</p:grpSp>
        <p:grpSp>
          <p:nvGrpSpPr>
            <p:cNvPr id="8" name="Group 45"/>
            <p:cNvGrpSpPr>
              <a:grpSpLocks/>
            </p:cNvGrpSpPr>
            <p:nvPr userDrawn="1"/>
          </p:nvGrpSpPr>
          <p:grpSpPr bwMode="auto">
            <a:xfrm rot="3149186">
              <a:off x="986" y="1395"/>
              <a:ext cx="259" cy="227"/>
              <a:chOff x="3450" y="880"/>
              <a:chExt cx="403" cy="341"/>
            </a:xfrm>
          </p:grpSpPr>
          <p:sp>
            <p:nvSpPr>
              <p:cNvPr id="27" name="Oval 46"/>
              <p:cNvSpPr>
                <a:spLocks noChangeArrowheads="1"/>
              </p:cNvSpPr>
              <p:nvPr/>
            </p:nvSpPr>
            <p:spPr bwMode="gray">
              <a:xfrm>
                <a:off x="3637" y="1027"/>
                <a:ext cx="110" cy="125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8" name="Oval 47"/>
              <p:cNvSpPr>
                <a:spLocks noChangeArrowheads="1"/>
              </p:cNvSpPr>
              <p:nvPr/>
            </p:nvSpPr>
            <p:spPr bwMode="gray">
              <a:xfrm>
                <a:off x="3761" y="1129"/>
                <a:ext cx="92" cy="9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9" name="Oval 48"/>
              <p:cNvSpPr>
                <a:spLocks noChangeArrowheads="1"/>
              </p:cNvSpPr>
              <p:nvPr/>
            </p:nvSpPr>
            <p:spPr bwMode="gray">
              <a:xfrm>
                <a:off x="3450" y="880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</p:grpSp>
        <p:grpSp>
          <p:nvGrpSpPr>
            <p:cNvPr id="9" name="Group 49"/>
            <p:cNvGrpSpPr>
              <a:grpSpLocks/>
            </p:cNvGrpSpPr>
            <p:nvPr userDrawn="1"/>
          </p:nvGrpSpPr>
          <p:grpSpPr bwMode="auto">
            <a:xfrm rot="-7676986">
              <a:off x="954" y="481"/>
              <a:ext cx="259" cy="227"/>
              <a:chOff x="3455" y="877"/>
              <a:chExt cx="402" cy="342"/>
            </a:xfrm>
          </p:grpSpPr>
          <p:sp>
            <p:nvSpPr>
              <p:cNvPr id="24" name="Oval 50"/>
              <p:cNvSpPr>
                <a:spLocks noChangeArrowheads="1"/>
              </p:cNvSpPr>
              <p:nvPr/>
            </p:nvSpPr>
            <p:spPr bwMode="gray">
              <a:xfrm>
                <a:off x="3640" y="1025"/>
                <a:ext cx="110" cy="125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5" name="Oval 51"/>
              <p:cNvSpPr>
                <a:spLocks noChangeArrowheads="1"/>
              </p:cNvSpPr>
              <p:nvPr/>
            </p:nvSpPr>
            <p:spPr bwMode="gray">
              <a:xfrm>
                <a:off x="3765" y="1127"/>
                <a:ext cx="92" cy="9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6" name="Oval 52"/>
              <p:cNvSpPr>
                <a:spLocks noChangeArrowheads="1"/>
              </p:cNvSpPr>
              <p:nvPr/>
            </p:nvSpPr>
            <p:spPr bwMode="gray">
              <a:xfrm>
                <a:off x="3455" y="877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</p:grpSp>
        <p:grpSp>
          <p:nvGrpSpPr>
            <p:cNvPr id="10" name="Group 53"/>
            <p:cNvGrpSpPr>
              <a:grpSpLocks/>
            </p:cNvGrpSpPr>
            <p:nvPr userDrawn="1"/>
          </p:nvGrpSpPr>
          <p:grpSpPr bwMode="auto">
            <a:xfrm rot="-10348150">
              <a:off x="642" y="646"/>
              <a:ext cx="264" cy="221"/>
              <a:chOff x="3453" y="878"/>
              <a:chExt cx="401" cy="344"/>
            </a:xfrm>
          </p:grpSpPr>
          <p:sp>
            <p:nvSpPr>
              <p:cNvPr id="21" name="Oval 54"/>
              <p:cNvSpPr>
                <a:spLocks noChangeArrowheads="1"/>
              </p:cNvSpPr>
              <p:nvPr/>
            </p:nvSpPr>
            <p:spPr bwMode="gray">
              <a:xfrm>
                <a:off x="3640" y="1029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2" name="Oval 55"/>
              <p:cNvSpPr>
                <a:spLocks noChangeArrowheads="1"/>
              </p:cNvSpPr>
              <p:nvPr/>
            </p:nvSpPr>
            <p:spPr bwMode="gray">
              <a:xfrm>
                <a:off x="3763" y="1131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3" name="Oval 56"/>
              <p:cNvSpPr>
                <a:spLocks noChangeArrowheads="1"/>
              </p:cNvSpPr>
              <p:nvPr/>
            </p:nvSpPr>
            <p:spPr bwMode="gray">
              <a:xfrm>
                <a:off x="3453" y="878"/>
                <a:ext cx="183" cy="183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</p:grpSp>
        <p:grpSp>
          <p:nvGrpSpPr>
            <p:cNvPr id="11" name="Group 57"/>
            <p:cNvGrpSpPr>
              <a:grpSpLocks/>
            </p:cNvGrpSpPr>
            <p:nvPr userDrawn="1"/>
          </p:nvGrpSpPr>
          <p:grpSpPr bwMode="auto">
            <a:xfrm rot="8606759">
              <a:off x="529" y="971"/>
              <a:ext cx="264" cy="216"/>
              <a:chOff x="3453" y="882"/>
              <a:chExt cx="402" cy="340"/>
            </a:xfrm>
          </p:grpSpPr>
          <p:sp>
            <p:nvSpPr>
              <p:cNvPr id="18" name="Oval 58"/>
              <p:cNvSpPr>
                <a:spLocks noChangeArrowheads="1"/>
              </p:cNvSpPr>
              <p:nvPr/>
            </p:nvSpPr>
            <p:spPr bwMode="gray">
              <a:xfrm>
                <a:off x="3639" y="1027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9" name="Oval 59"/>
              <p:cNvSpPr>
                <a:spLocks noChangeArrowheads="1"/>
              </p:cNvSpPr>
              <p:nvPr/>
            </p:nvSpPr>
            <p:spPr bwMode="gray">
              <a:xfrm>
                <a:off x="3764" y="1131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20" name="Oval 60"/>
              <p:cNvSpPr>
                <a:spLocks noChangeArrowheads="1"/>
              </p:cNvSpPr>
              <p:nvPr/>
            </p:nvSpPr>
            <p:spPr bwMode="gray">
              <a:xfrm>
                <a:off x="3453" y="882"/>
                <a:ext cx="183" cy="18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</p:grpSp>
        <p:grpSp>
          <p:nvGrpSpPr>
            <p:cNvPr id="12" name="Group 61"/>
            <p:cNvGrpSpPr>
              <a:grpSpLocks/>
            </p:cNvGrpSpPr>
            <p:nvPr userDrawn="1"/>
          </p:nvGrpSpPr>
          <p:grpSpPr bwMode="auto">
            <a:xfrm rot="6279754">
              <a:off x="643" y="1291"/>
              <a:ext cx="261" cy="226"/>
              <a:chOff x="3451" y="880"/>
              <a:chExt cx="403" cy="342"/>
            </a:xfrm>
          </p:grpSpPr>
          <p:sp>
            <p:nvSpPr>
              <p:cNvPr id="15" name="Oval 62"/>
              <p:cNvSpPr>
                <a:spLocks noChangeArrowheads="1"/>
              </p:cNvSpPr>
              <p:nvPr/>
            </p:nvSpPr>
            <p:spPr bwMode="gray">
              <a:xfrm>
                <a:off x="3639" y="1027"/>
                <a:ext cx="110" cy="125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6" name="Oval 63"/>
              <p:cNvSpPr>
                <a:spLocks noChangeArrowheads="1"/>
              </p:cNvSpPr>
              <p:nvPr/>
            </p:nvSpPr>
            <p:spPr bwMode="gray">
              <a:xfrm>
                <a:off x="3762" y="1130"/>
                <a:ext cx="92" cy="9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7" name="Oval 64"/>
              <p:cNvSpPr>
                <a:spLocks noChangeArrowheads="1"/>
              </p:cNvSpPr>
              <p:nvPr/>
            </p:nvSpPr>
            <p:spPr bwMode="gray">
              <a:xfrm>
                <a:off x="3451" y="880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</p:grpSp>
      </p:grpSp>
      <p:sp>
        <p:nvSpPr>
          <p:cNvPr id="39" name="Rectangle 65"/>
          <p:cNvSpPr>
            <a:spLocks noChangeArrowheads="1"/>
          </p:cNvSpPr>
          <p:nvPr/>
        </p:nvSpPr>
        <p:spPr bwMode="gray">
          <a:xfrm>
            <a:off x="457200" y="0"/>
            <a:ext cx="7620000" cy="3048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24314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uk-UA"/>
          </a:p>
        </p:txBody>
      </p:sp>
      <p:sp>
        <p:nvSpPr>
          <p:cNvPr id="40" name="Rectangle 66"/>
          <p:cNvSpPr>
            <a:spLocks noChangeArrowheads="1"/>
          </p:cNvSpPr>
          <p:nvPr/>
        </p:nvSpPr>
        <p:spPr bwMode="gray">
          <a:xfrm>
            <a:off x="6664325" y="-7938"/>
            <a:ext cx="2098675" cy="312738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3333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uk-UA"/>
          </a:p>
        </p:txBody>
      </p:sp>
      <p:sp>
        <p:nvSpPr>
          <p:cNvPr id="41" name="Rectangle 68"/>
          <p:cNvSpPr>
            <a:spLocks noChangeArrowheads="1"/>
          </p:cNvSpPr>
          <p:nvPr/>
        </p:nvSpPr>
        <p:spPr bwMode="gray">
          <a:xfrm rot="10800000">
            <a:off x="2549525" y="6553200"/>
            <a:ext cx="6230938" cy="3175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3333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uk-UA"/>
          </a:p>
        </p:txBody>
      </p:sp>
      <p:sp>
        <p:nvSpPr>
          <p:cNvPr id="42" name="Rectangle 69"/>
          <p:cNvSpPr>
            <a:spLocks noChangeArrowheads="1"/>
          </p:cNvSpPr>
          <p:nvPr/>
        </p:nvSpPr>
        <p:spPr bwMode="gray">
          <a:xfrm>
            <a:off x="8763000" y="-7938"/>
            <a:ext cx="381000" cy="314326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24314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uk-UA"/>
          </a:p>
        </p:txBody>
      </p:sp>
      <p:sp>
        <p:nvSpPr>
          <p:cNvPr id="43" name="Rectangle 70"/>
          <p:cNvSpPr>
            <a:spLocks noChangeArrowheads="1"/>
          </p:cNvSpPr>
          <p:nvPr/>
        </p:nvSpPr>
        <p:spPr bwMode="gray">
          <a:xfrm>
            <a:off x="457200" y="6554788"/>
            <a:ext cx="2098675" cy="317500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36471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uk-UA"/>
          </a:p>
        </p:txBody>
      </p:sp>
      <p:sp>
        <p:nvSpPr>
          <p:cNvPr id="44" name="Rectangle 71"/>
          <p:cNvSpPr>
            <a:spLocks noChangeArrowheads="1"/>
          </p:cNvSpPr>
          <p:nvPr/>
        </p:nvSpPr>
        <p:spPr bwMode="gray">
          <a:xfrm>
            <a:off x="0" y="6553200"/>
            <a:ext cx="457200" cy="31908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uk-UA"/>
          </a:p>
        </p:txBody>
      </p:sp>
      <p:sp>
        <p:nvSpPr>
          <p:cNvPr id="45" name="Rectangle 72"/>
          <p:cNvSpPr>
            <a:spLocks noChangeArrowheads="1"/>
          </p:cNvSpPr>
          <p:nvPr/>
        </p:nvSpPr>
        <p:spPr bwMode="gray">
          <a:xfrm>
            <a:off x="0" y="0"/>
            <a:ext cx="457200" cy="304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uk-UA"/>
          </a:p>
        </p:txBody>
      </p:sp>
      <p:sp>
        <p:nvSpPr>
          <p:cNvPr id="46" name="Rectangle 73"/>
          <p:cNvSpPr>
            <a:spLocks noChangeArrowheads="1"/>
          </p:cNvSpPr>
          <p:nvPr/>
        </p:nvSpPr>
        <p:spPr bwMode="gray">
          <a:xfrm rot="5400000">
            <a:off x="-2213769" y="2510631"/>
            <a:ext cx="4876800" cy="465138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3333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uk-UA"/>
          </a:p>
        </p:txBody>
      </p:sp>
      <p:sp>
        <p:nvSpPr>
          <p:cNvPr id="47" name="Rectangle 74"/>
          <p:cNvSpPr>
            <a:spLocks noChangeArrowheads="1"/>
          </p:cNvSpPr>
          <p:nvPr/>
        </p:nvSpPr>
        <p:spPr bwMode="gray">
          <a:xfrm rot="5400000">
            <a:off x="-575469" y="5520531"/>
            <a:ext cx="1600200" cy="465138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tint val="57647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uk-UA"/>
          </a:p>
        </p:txBody>
      </p:sp>
      <p:sp>
        <p:nvSpPr>
          <p:cNvPr id="48" name="Rectangle 75"/>
          <p:cNvSpPr>
            <a:spLocks noChangeArrowheads="1"/>
          </p:cNvSpPr>
          <p:nvPr/>
        </p:nvSpPr>
        <p:spPr bwMode="ltGray">
          <a:xfrm>
            <a:off x="8769350" y="6538913"/>
            <a:ext cx="374650" cy="3270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8824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uk-UA"/>
          </a:p>
        </p:txBody>
      </p:sp>
      <p:sp>
        <p:nvSpPr>
          <p:cNvPr id="49" name="Rectangle 76"/>
          <p:cNvSpPr>
            <a:spLocks noChangeArrowheads="1"/>
          </p:cNvSpPr>
          <p:nvPr/>
        </p:nvSpPr>
        <p:spPr bwMode="gray">
          <a:xfrm rot="5400000">
            <a:off x="6557962" y="3967163"/>
            <a:ext cx="4791075" cy="381000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tint val="57647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uk-UA"/>
          </a:p>
        </p:txBody>
      </p:sp>
      <p:sp>
        <p:nvSpPr>
          <p:cNvPr id="50" name="Rectangle 77"/>
          <p:cNvSpPr>
            <a:spLocks noChangeArrowheads="1"/>
          </p:cNvSpPr>
          <p:nvPr/>
        </p:nvSpPr>
        <p:spPr bwMode="gray">
          <a:xfrm>
            <a:off x="8763000" y="1752600"/>
            <a:ext cx="381000" cy="1524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72549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uk-UA"/>
          </a:p>
        </p:txBody>
      </p:sp>
      <p:sp>
        <p:nvSpPr>
          <p:cNvPr id="51" name="Line 80"/>
          <p:cNvSpPr>
            <a:spLocks noChangeShapeType="1"/>
          </p:cNvSpPr>
          <p:nvPr/>
        </p:nvSpPr>
        <p:spPr bwMode="auto">
          <a:xfrm>
            <a:off x="0" y="304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52" name="Line 81"/>
          <p:cNvSpPr>
            <a:spLocks noChangeShapeType="1"/>
          </p:cNvSpPr>
          <p:nvPr/>
        </p:nvSpPr>
        <p:spPr bwMode="auto">
          <a:xfrm>
            <a:off x="0" y="65532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53" name="Line 82"/>
          <p:cNvSpPr>
            <a:spLocks noChangeShapeType="1"/>
          </p:cNvSpPr>
          <p:nvPr/>
        </p:nvSpPr>
        <p:spPr bwMode="auto">
          <a:xfrm>
            <a:off x="4572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54" name="Line 83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55" name="Line 84"/>
          <p:cNvSpPr>
            <a:spLocks noChangeShapeType="1"/>
          </p:cNvSpPr>
          <p:nvPr/>
        </p:nvSpPr>
        <p:spPr bwMode="auto">
          <a:xfrm flipH="1">
            <a:off x="0" y="4953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56" name="Line 85"/>
          <p:cNvSpPr>
            <a:spLocks noChangeShapeType="1"/>
          </p:cNvSpPr>
          <p:nvPr/>
        </p:nvSpPr>
        <p:spPr bwMode="auto">
          <a:xfrm>
            <a:off x="8763000" y="1752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57" name="Line 86"/>
          <p:cNvSpPr>
            <a:spLocks noChangeShapeType="1"/>
          </p:cNvSpPr>
          <p:nvPr/>
        </p:nvSpPr>
        <p:spPr bwMode="auto">
          <a:xfrm>
            <a:off x="8763000" y="1905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58" name="Line 87"/>
          <p:cNvSpPr>
            <a:spLocks noChangeShapeType="1"/>
          </p:cNvSpPr>
          <p:nvPr/>
        </p:nvSpPr>
        <p:spPr bwMode="auto">
          <a:xfrm>
            <a:off x="2543175" y="6553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59" name="Line 88"/>
          <p:cNvSpPr>
            <a:spLocks noChangeShapeType="1"/>
          </p:cNvSpPr>
          <p:nvPr/>
        </p:nvSpPr>
        <p:spPr bwMode="auto">
          <a:xfrm flipV="1">
            <a:off x="6672263" y="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2600" y="2057400"/>
            <a:ext cx="5791200" cy="1698625"/>
          </a:xfrm>
        </p:spPr>
        <p:txBody>
          <a:bodyPr/>
          <a:lstStyle>
            <a:lvl1pPr algn="ctr">
              <a:defRPr sz="3600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990975"/>
            <a:ext cx="5791200" cy="457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0"/>
          </p:nvPr>
        </p:nvSpPr>
        <p:spPr>
          <a:xfrm>
            <a:off x="5791200" y="6248400"/>
            <a:ext cx="2895600" cy="334963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endParaRPr lang="ru-RU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1"/>
          </p:nvPr>
        </p:nvSpPr>
        <p:spPr>
          <a:xfrm>
            <a:off x="3429000" y="6338888"/>
            <a:ext cx="2133600" cy="24447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CD3AF3D4-2F7A-42CB-B3D5-233BFA5A39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Місце для дати 5"/>
          <p:cNvSpPr>
            <a:spLocks noGrp="1"/>
          </p:cNvSpPr>
          <p:nvPr>
            <p:ph type="dt" sz="half" idx="12"/>
          </p:nvPr>
        </p:nvSpPr>
        <p:spPr>
          <a:xfrm>
            <a:off x="457200" y="6324600"/>
            <a:ext cx="2133600" cy="24447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7A01FD44-AF68-4CC0-AB4F-065E02D9C886}" type="datetimeFigureOut">
              <a:rPr lang="ru-RU" smtClean="0"/>
              <a:pPr/>
              <a:t>15.09.2013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7813" y="122238"/>
            <a:ext cx="2005012" cy="60277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609600" y="122238"/>
            <a:ext cx="5865813" cy="60277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0"/>
          </p:nvPr>
        </p:nvSpPr>
        <p:spPr>
          <a:xfrm>
            <a:off x="5791200" y="6248400"/>
            <a:ext cx="2895600" cy="334963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endParaRPr lang="ru-RU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1"/>
          </p:nvPr>
        </p:nvSpPr>
        <p:spPr>
          <a:xfrm>
            <a:off x="3429000" y="6338888"/>
            <a:ext cx="2133600" cy="24447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CD3AF3D4-2F7A-42CB-B3D5-233BFA5A39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Місце для дати 5"/>
          <p:cNvSpPr>
            <a:spLocks noGrp="1"/>
          </p:cNvSpPr>
          <p:nvPr>
            <p:ph type="dt" sz="half" idx="12"/>
          </p:nvPr>
        </p:nvSpPr>
        <p:spPr>
          <a:xfrm>
            <a:off x="457200" y="6324600"/>
            <a:ext cx="2133600" cy="24447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7A01FD44-AF68-4CC0-AB4F-065E02D9C886}" type="datetimeFigureOut">
              <a:rPr lang="ru-RU" smtClean="0"/>
              <a:pPr/>
              <a:t>15.09.2013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і таблиц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122238"/>
            <a:ext cx="6705600" cy="5635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Місце для таблиці 2"/>
          <p:cNvSpPr>
            <a:spLocks noGrp="1"/>
          </p:cNvSpPr>
          <p:nvPr>
            <p:ph type="tbl" idx="1"/>
          </p:nvPr>
        </p:nvSpPr>
        <p:spPr>
          <a:xfrm>
            <a:off x="609600" y="1228725"/>
            <a:ext cx="8023225" cy="4921250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uk-UA" noProof="0" smtClean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0"/>
          </p:nvPr>
        </p:nvSpPr>
        <p:spPr>
          <a:xfrm>
            <a:off x="5791200" y="6248400"/>
            <a:ext cx="2895600" cy="334963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endParaRPr lang="ru-RU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1"/>
          </p:nvPr>
        </p:nvSpPr>
        <p:spPr>
          <a:xfrm>
            <a:off x="3429000" y="6338888"/>
            <a:ext cx="2133600" cy="24447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CD3AF3D4-2F7A-42CB-B3D5-233BFA5A39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Місце для дати 5"/>
          <p:cNvSpPr>
            <a:spLocks noGrp="1"/>
          </p:cNvSpPr>
          <p:nvPr>
            <p:ph type="dt" sz="half" idx="12"/>
          </p:nvPr>
        </p:nvSpPr>
        <p:spPr>
          <a:xfrm>
            <a:off x="457200" y="6324600"/>
            <a:ext cx="2133600" cy="24447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7A01FD44-AF68-4CC0-AB4F-065E02D9C886}" type="datetimeFigureOut">
              <a:rPr lang="ru-RU" smtClean="0"/>
              <a:pPr/>
              <a:t>15.09.2013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0"/>
          </p:nvPr>
        </p:nvSpPr>
        <p:spPr>
          <a:xfrm>
            <a:off x="5791200" y="6248400"/>
            <a:ext cx="2895600" cy="334963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endParaRPr lang="ru-RU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1"/>
          </p:nvPr>
        </p:nvSpPr>
        <p:spPr>
          <a:xfrm>
            <a:off x="3429000" y="6338888"/>
            <a:ext cx="2133600" cy="24447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CD3AF3D4-2F7A-42CB-B3D5-233BFA5A39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Місце для дати 5"/>
          <p:cNvSpPr>
            <a:spLocks noGrp="1"/>
          </p:cNvSpPr>
          <p:nvPr>
            <p:ph type="dt" sz="half" idx="12"/>
          </p:nvPr>
        </p:nvSpPr>
        <p:spPr>
          <a:xfrm>
            <a:off x="457200" y="6324600"/>
            <a:ext cx="2133600" cy="24447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7A01FD44-AF68-4CC0-AB4F-065E02D9C886}" type="datetimeFigureOut">
              <a:rPr lang="ru-RU" smtClean="0"/>
              <a:pPr/>
              <a:t>15.09.2013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0"/>
          </p:nvPr>
        </p:nvSpPr>
        <p:spPr>
          <a:xfrm>
            <a:off x="5791200" y="6248400"/>
            <a:ext cx="2895600" cy="334963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endParaRPr lang="ru-RU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1"/>
          </p:nvPr>
        </p:nvSpPr>
        <p:spPr>
          <a:xfrm>
            <a:off x="3429000" y="6338888"/>
            <a:ext cx="2133600" cy="24447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CD3AF3D4-2F7A-42CB-B3D5-233BFA5A39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Місце для дати 5"/>
          <p:cNvSpPr>
            <a:spLocks noGrp="1"/>
          </p:cNvSpPr>
          <p:nvPr>
            <p:ph type="dt" sz="half" idx="12"/>
          </p:nvPr>
        </p:nvSpPr>
        <p:spPr>
          <a:xfrm>
            <a:off x="457200" y="6324600"/>
            <a:ext cx="2133600" cy="24447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7A01FD44-AF68-4CC0-AB4F-065E02D9C886}" type="datetimeFigureOut">
              <a:rPr lang="ru-RU" smtClean="0"/>
              <a:pPr/>
              <a:t>15.09.2013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609600" y="1228725"/>
            <a:ext cx="3935413" cy="4921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97413" y="1228725"/>
            <a:ext cx="3935412" cy="4921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0"/>
          </p:nvPr>
        </p:nvSpPr>
        <p:spPr>
          <a:xfrm>
            <a:off x="5791200" y="6248400"/>
            <a:ext cx="2895600" cy="334963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1"/>
          </p:nvPr>
        </p:nvSpPr>
        <p:spPr>
          <a:xfrm>
            <a:off x="3429000" y="6338888"/>
            <a:ext cx="2133600" cy="24447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CD3AF3D4-2F7A-42CB-B3D5-233BFA5A39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2"/>
          </p:nvPr>
        </p:nvSpPr>
        <p:spPr>
          <a:xfrm>
            <a:off x="457200" y="6324600"/>
            <a:ext cx="2133600" cy="24447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7A01FD44-AF68-4CC0-AB4F-065E02D9C886}" type="datetimeFigureOut">
              <a:rPr lang="ru-RU" smtClean="0"/>
              <a:pPr/>
              <a:t>15.09.2013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Місце для нижнього колонтитула 6"/>
          <p:cNvSpPr>
            <a:spLocks noGrp="1"/>
          </p:cNvSpPr>
          <p:nvPr>
            <p:ph type="ftr" sz="quarter" idx="10"/>
          </p:nvPr>
        </p:nvSpPr>
        <p:spPr>
          <a:xfrm>
            <a:off x="5791200" y="6248400"/>
            <a:ext cx="2895600" cy="334963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endParaRPr lang="ru-RU"/>
          </a:p>
        </p:txBody>
      </p:sp>
      <p:sp>
        <p:nvSpPr>
          <p:cNvPr id="8" name="Місце для номера слайда 7"/>
          <p:cNvSpPr>
            <a:spLocks noGrp="1"/>
          </p:cNvSpPr>
          <p:nvPr>
            <p:ph type="sldNum" sz="quarter" idx="11"/>
          </p:nvPr>
        </p:nvSpPr>
        <p:spPr>
          <a:xfrm>
            <a:off x="3429000" y="6338888"/>
            <a:ext cx="2133600" cy="24447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CD3AF3D4-2F7A-42CB-B3D5-233BFA5A39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Місце для дати 8"/>
          <p:cNvSpPr>
            <a:spLocks noGrp="1"/>
          </p:cNvSpPr>
          <p:nvPr>
            <p:ph type="dt" sz="half" idx="12"/>
          </p:nvPr>
        </p:nvSpPr>
        <p:spPr>
          <a:xfrm>
            <a:off x="457200" y="6324600"/>
            <a:ext cx="2133600" cy="24447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7A01FD44-AF68-4CC0-AB4F-065E02D9C886}" type="datetimeFigureOut">
              <a:rPr lang="ru-RU" smtClean="0"/>
              <a:pPr/>
              <a:t>15.09.2013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0"/>
          </p:nvPr>
        </p:nvSpPr>
        <p:spPr>
          <a:xfrm>
            <a:off x="5791200" y="6248400"/>
            <a:ext cx="2895600" cy="334963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endParaRPr lang="ru-RU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1"/>
          </p:nvPr>
        </p:nvSpPr>
        <p:spPr>
          <a:xfrm>
            <a:off x="3429000" y="6338888"/>
            <a:ext cx="2133600" cy="24447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CD3AF3D4-2F7A-42CB-B3D5-233BFA5A39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2"/>
          </p:nvPr>
        </p:nvSpPr>
        <p:spPr>
          <a:xfrm>
            <a:off x="457200" y="6324600"/>
            <a:ext cx="2133600" cy="24447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7A01FD44-AF68-4CC0-AB4F-065E02D9C886}" type="datetimeFigureOut">
              <a:rPr lang="ru-RU" smtClean="0"/>
              <a:pPr/>
              <a:t>15.09.2013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нижнього колонтитула 1"/>
          <p:cNvSpPr>
            <a:spLocks noGrp="1"/>
          </p:cNvSpPr>
          <p:nvPr>
            <p:ph type="ftr" sz="quarter" idx="10"/>
          </p:nvPr>
        </p:nvSpPr>
        <p:spPr>
          <a:xfrm>
            <a:off x="5791200" y="6248400"/>
            <a:ext cx="2895600" cy="334963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endParaRPr lang="ru-RU"/>
          </a:p>
        </p:txBody>
      </p:sp>
      <p:sp>
        <p:nvSpPr>
          <p:cNvPr id="3" name="Місце для номера слайда 2"/>
          <p:cNvSpPr>
            <a:spLocks noGrp="1"/>
          </p:cNvSpPr>
          <p:nvPr>
            <p:ph type="sldNum" sz="quarter" idx="11"/>
          </p:nvPr>
        </p:nvSpPr>
        <p:spPr>
          <a:xfrm>
            <a:off x="3429000" y="6338888"/>
            <a:ext cx="2133600" cy="24447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CD3AF3D4-2F7A-42CB-B3D5-233BFA5A39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2"/>
          </p:nvPr>
        </p:nvSpPr>
        <p:spPr>
          <a:xfrm>
            <a:off x="457200" y="6324600"/>
            <a:ext cx="2133600" cy="24447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7A01FD44-AF68-4CC0-AB4F-065E02D9C886}" type="datetimeFigureOut">
              <a:rPr lang="ru-RU" smtClean="0"/>
              <a:pPr/>
              <a:t>15.09.2013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0"/>
          </p:nvPr>
        </p:nvSpPr>
        <p:spPr>
          <a:xfrm>
            <a:off x="5791200" y="6248400"/>
            <a:ext cx="2895600" cy="334963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1"/>
          </p:nvPr>
        </p:nvSpPr>
        <p:spPr>
          <a:xfrm>
            <a:off x="3429000" y="6338888"/>
            <a:ext cx="2133600" cy="24447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CD3AF3D4-2F7A-42CB-B3D5-233BFA5A39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2"/>
          </p:nvPr>
        </p:nvSpPr>
        <p:spPr>
          <a:xfrm>
            <a:off x="457200" y="6324600"/>
            <a:ext cx="2133600" cy="24447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7A01FD44-AF68-4CC0-AB4F-065E02D9C886}" type="datetimeFigureOut">
              <a:rPr lang="ru-RU" smtClean="0"/>
              <a:pPr/>
              <a:t>15.09.2013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uk-UA" noProof="0" smtClean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0"/>
          </p:nvPr>
        </p:nvSpPr>
        <p:spPr>
          <a:xfrm>
            <a:off x="5791200" y="6248400"/>
            <a:ext cx="2895600" cy="334963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1"/>
          </p:nvPr>
        </p:nvSpPr>
        <p:spPr>
          <a:xfrm>
            <a:off x="3429000" y="6338888"/>
            <a:ext cx="2133600" cy="24447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CD3AF3D4-2F7A-42CB-B3D5-233BFA5A39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2"/>
          </p:nvPr>
        </p:nvSpPr>
        <p:spPr>
          <a:xfrm>
            <a:off x="457200" y="6324600"/>
            <a:ext cx="2133600" cy="24447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7A01FD44-AF68-4CC0-AB4F-065E02D9C886}" type="datetimeFigureOut">
              <a:rPr lang="ru-RU" smtClean="0"/>
              <a:pPr/>
              <a:t>15.09.2013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" name="Rectangle 69"/>
          <p:cNvSpPr>
            <a:spLocks noChangeArrowheads="1"/>
          </p:cNvSpPr>
          <p:nvPr/>
        </p:nvSpPr>
        <p:spPr bwMode="gray">
          <a:xfrm>
            <a:off x="457200" y="0"/>
            <a:ext cx="8477250" cy="768350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uk-UA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609600" y="1228725"/>
            <a:ext cx="8023225" cy="492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smtClean="0"/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gray">
          <a:xfrm>
            <a:off x="0" y="0"/>
            <a:ext cx="457200" cy="76835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uk-UA"/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gray">
          <a:xfrm>
            <a:off x="0" y="762000"/>
            <a:ext cx="457200" cy="1524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uk-UA"/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gray">
          <a:xfrm>
            <a:off x="0" y="914400"/>
            <a:ext cx="457200" cy="419100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tint val="42353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uk-UA"/>
          </a:p>
        </p:txBody>
      </p:sp>
      <p:sp>
        <p:nvSpPr>
          <p:cNvPr id="1073" name="Rectangle 49"/>
          <p:cNvSpPr>
            <a:spLocks noChangeArrowheads="1"/>
          </p:cNvSpPr>
          <p:nvPr/>
        </p:nvSpPr>
        <p:spPr bwMode="gray">
          <a:xfrm>
            <a:off x="0" y="5105400"/>
            <a:ext cx="457200" cy="1544638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tint val="42353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uk-UA"/>
          </a:p>
        </p:txBody>
      </p:sp>
      <p:sp>
        <p:nvSpPr>
          <p:cNvPr id="1079" name="Rectangle 55"/>
          <p:cNvSpPr>
            <a:spLocks noChangeArrowheads="1"/>
          </p:cNvSpPr>
          <p:nvPr/>
        </p:nvSpPr>
        <p:spPr bwMode="gray">
          <a:xfrm>
            <a:off x="0" y="6656388"/>
            <a:ext cx="457200" cy="2095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uk-UA"/>
          </a:p>
        </p:txBody>
      </p:sp>
      <p:sp>
        <p:nvSpPr>
          <p:cNvPr id="1080" name="Rectangle 56"/>
          <p:cNvSpPr>
            <a:spLocks noChangeArrowheads="1"/>
          </p:cNvSpPr>
          <p:nvPr/>
        </p:nvSpPr>
        <p:spPr bwMode="gray">
          <a:xfrm>
            <a:off x="457200" y="6650038"/>
            <a:ext cx="1304925" cy="215900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uk-UA"/>
          </a:p>
        </p:txBody>
      </p:sp>
      <p:sp>
        <p:nvSpPr>
          <p:cNvPr id="1084" name="Rectangle 60"/>
          <p:cNvSpPr>
            <a:spLocks noChangeArrowheads="1"/>
          </p:cNvSpPr>
          <p:nvPr/>
        </p:nvSpPr>
        <p:spPr bwMode="gray">
          <a:xfrm>
            <a:off x="1752600" y="6650038"/>
            <a:ext cx="7391400" cy="215900"/>
          </a:xfrm>
          <a:prstGeom prst="rect">
            <a:avLst/>
          </a:prstGeom>
          <a:gradFill rotWithShape="1">
            <a:gsLst>
              <a:gs pos="0">
                <a:schemeClr val="folHlink">
                  <a:gamma/>
                  <a:tint val="54510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uk-UA"/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gray">
          <a:xfrm>
            <a:off x="8777288" y="6656388"/>
            <a:ext cx="366712" cy="2095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84706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uk-UA"/>
          </a:p>
        </p:txBody>
      </p:sp>
      <p:sp>
        <p:nvSpPr>
          <p:cNvPr id="1087" name="Rectangle 63"/>
          <p:cNvSpPr>
            <a:spLocks noChangeArrowheads="1"/>
          </p:cNvSpPr>
          <p:nvPr/>
        </p:nvSpPr>
        <p:spPr bwMode="gray">
          <a:xfrm>
            <a:off x="8769350" y="6019800"/>
            <a:ext cx="374650" cy="64293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uk-UA"/>
          </a:p>
        </p:txBody>
      </p:sp>
      <p:sp>
        <p:nvSpPr>
          <p:cNvPr id="1089" name="Rectangle 65"/>
          <p:cNvSpPr>
            <a:spLocks noChangeArrowheads="1"/>
          </p:cNvSpPr>
          <p:nvPr/>
        </p:nvSpPr>
        <p:spPr bwMode="gray">
          <a:xfrm>
            <a:off x="8763000" y="914400"/>
            <a:ext cx="381000" cy="51054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51373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uk-UA"/>
          </a:p>
        </p:txBody>
      </p:sp>
      <p:sp>
        <p:nvSpPr>
          <p:cNvPr id="1090" name="Rectangle 66"/>
          <p:cNvSpPr>
            <a:spLocks noChangeArrowheads="1"/>
          </p:cNvSpPr>
          <p:nvPr/>
        </p:nvSpPr>
        <p:spPr bwMode="gray">
          <a:xfrm>
            <a:off x="8763000" y="762000"/>
            <a:ext cx="381000" cy="1524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uk-UA"/>
          </a:p>
        </p:txBody>
      </p:sp>
      <p:sp>
        <p:nvSpPr>
          <p:cNvPr id="1091" name="Rectangle 67"/>
          <p:cNvSpPr>
            <a:spLocks noChangeArrowheads="1"/>
          </p:cNvSpPr>
          <p:nvPr/>
        </p:nvSpPr>
        <p:spPr bwMode="gray">
          <a:xfrm>
            <a:off x="8770938" y="0"/>
            <a:ext cx="373062" cy="7620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uk-UA"/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gray">
          <a:xfrm>
            <a:off x="457200" y="762000"/>
            <a:ext cx="8315325" cy="1524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33333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uk-UA"/>
          </a:p>
        </p:txBody>
      </p:sp>
      <p:sp>
        <p:nvSpPr>
          <p:cNvPr id="5137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990600" y="122238"/>
            <a:ext cx="67056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заголовка</a:t>
            </a:r>
            <a:endParaRPr lang="en-US" smtClean="0"/>
          </a:p>
        </p:txBody>
      </p:sp>
      <p:grpSp>
        <p:nvGrpSpPr>
          <p:cNvPr id="2" name="Group 104"/>
          <p:cNvGrpSpPr>
            <a:grpSpLocks/>
          </p:cNvGrpSpPr>
          <p:nvPr/>
        </p:nvGrpSpPr>
        <p:grpSpPr bwMode="auto">
          <a:xfrm>
            <a:off x="8002588" y="69850"/>
            <a:ext cx="657225" cy="636588"/>
            <a:chOff x="5041" y="44"/>
            <a:chExt cx="414" cy="401"/>
          </a:xfrm>
        </p:grpSpPr>
        <p:sp>
          <p:nvSpPr>
            <p:cNvPr id="1129" name="Oval 105"/>
            <p:cNvSpPr>
              <a:spLocks noChangeArrowheads="1"/>
            </p:cNvSpPr>
            <p:nvPr userDrawn="1"/>
          </p:nvSpPr>
          <p:spPr bwMode="gray">
            <a:xfrm rot="149948">
              <a:off x="5161" y="161"/>
              <a:ext cx="175" cy="170"/>
            </a:xfrm>
            <a:prstGeom prst="ellipse">
              <a:avLst/>
            </a:prstGeom>
            <a:gradFill rotWithShape="1">
              <a:gsLst>
                <a:gs pos="0">
                  <a:schemeClr val="bg2">
                    <a:gamma/>
                    <a:tint val="0"/>
                    <a:invGamma/>
                  </a:schemeClr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 w="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uk-UA"/>
            </a:p>
          </p:txBody>
        </p:sp>
        <p:grpSp>
          <p:nvGrpSpPr>
            <p:cNvPr id="3" name="Group 106"/>
            <p:cNvGrpSpPr>
              <a:grpSpLocks/>
            </p:cNvGrpSpPr>
            <p:nvPr userDrawn="1"/>
          </p:nvGrpSpPr>
          <p:grpSpPr bwMode="auto">
            <a:xfrm rot="334874">
              <a:off x="5321" y="313"/>
              <a:ext cx="98" cy="75"/>
              <a:chOff x="3452" y="878"/>
              <a:chExt cx="402" cy="342"/>
            </a:xfrm>
          </p:grpSpPr>
          <p:sp>
            <p:nvSpPr>
              <p:cNvPr id="1131" name="Oval 107"/>
              <p:cNvSpPr>
                <a:spLocks noChangeArrowheads="1"/>
              </p:cNvSpPr>
              <p:nvPr userDrawn="1"/>
            </p:nvSpPr>
            <p:spPr bwMode="gray">
              <a:xfrm>
                <a:off x="3640" y="1024"/>
                <a:ext cx="111" cy="128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132" name="Oval 108"/>
              <p:cNvSpPr>
                <a:spLocks noChangeArrowheads="1"/>
              </p:cNvSpPr>
              <p:nvPr userDrawn="1"/>
            </p:nvSpPr>
            <p:spPr bwMode="gray">
              <a:xfrm>
                <a:off x="3763" y="1126"/>
                <a:ext cx="90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133" name="Oval 109"/>
              <p:cNvSpPr>
                <a:spLocks noChangeArrowheads="1"/>
              </p:cNvSpPr>
              <p:nvPr userDrawn="1"/>
            </p:nvSpPr>
            <p:spPr bwMode="gray">
              <a:xfrm>
                <a:off x="3448" y="876"/>
                <a:ext cx="180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</p:grpSp>
        <p:grpSp>
          <p:nvGrpSpPr>
            <p:cNvPr id="4" name="Group 110"/>
            <p:cNvGrpSpPr>
              <a:grpSpLocks/>
            </p:cNvGrpSpPr>
            <p:nvPr userDrawn="1"/>
          </p:nvGrpSpPr>
          <p:grpSpPr bwMode="auto">
            <a:xfrm rot="-2104554">
              <a:off x="5358" y="218"/>
              <a:ext cx="97" cy="75"/>
              <a:chOff x="3452" y="878"/>
              <a:chExt cx="402" cy="342"/>
            </a:xfrm>
          </p:grpSpPr>
          <p:sp>
            <p:nvSpPr>
              <p:cNvPr id="1135" name="Oval 111"/>
              <p:cNvSpPr>
                <a:spLocks noChangeArrowheads="1"/>
              </p:cNvSpPr>
              <p:nvPr userDrawn="1"/>
            </p:nvSpPr>
            <p:spPr bwMode="gray">
              <a:xfrm>
                <a:off x="3637" y="1018"/>
                <a:ext cx="112" cy="128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136" name="Oval 112"/>
              <p:cNvSpPr>
                <a:spLocks noChangeArrowheads="1"/>
              </p:cNvSpPr>
              <p:nvPr userDrawn="1"/>
            </p:nvSpPr>
            <p:spPr bwMode="gray">
              <a:xfrm>
                <a:off x="3761" y="1124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137" name="Oval 113"/>
              <p:cNvSpPr>
                <a:spLocks noChangeArrowheads="1"/>
              </p:cNvSpPr>
              <p:nvPr userDrawn="1"/>
            </p:nvSpPr>
            <p:spPr bwMode="gray">
              <a:xfrm>
                <a:off x="3450" y="874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</p:grpSp>
        <p:grpSp>
          <p:nvGrpSpPr>
            <p:cNvPr id="5" name="Group 114"/>
            <p:cNvGrpSpPr>
              <a:grpSpLocks/>
            </p:cNvGrpSpPr>
            <p:nvPr userDrawn="1"/>
          </p:nvGrpSpPr>
          <p:grpSpPr bwMode="auto">
            <a:xfrm rot="-4646600">
              <a:off x="5335" y="107"/>
              <a:ext cx="88" cy="82"/>
              <a:chOff x="3452" y="878"/>
              <a:chExt cx="402" cy="342"/>
            </a:xfrm>
          </p:grpSpPr>
          <p:sp>
            <p:nvSpPr>
              <p:cNvPr id="1139" name="Oval 115"/>
              <p:cNvSpPr>
                <a:spLocks noChangeArrowheads="1"/>
              </p:cNvSpPr>
              <p:nvPr userDrawn="1"/>
            </p:nvSpPr>
            <p:spPr bwMode="gray">
              <a:xfrm>
                <a:off x="3640" y="1021"/>
                <a:ext cx="110" cy="129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140" name="Oval 116"/>
              <p:cNvSpPr>
                <a:spLocks noChangeArrowheads="1"/>
              </p:cNvSpPr>
              <p:nvPr userDrawn="1"/>
            </p:nvSpPr>
            <p:spPr bwMode="gray">
              <a:xfrm>
                <a:off x="3763" y="1125"/>
                <a:ext cx="91" cy="9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141" name="Oval 117"/>
              <p:cNvSpPr>
                <a:spLocks noChangeArrowheads="1"/>
              </p:cNvSpPr>
              <p:nvPr userDrawn="1"/>
            </p:nvSpPr>
            <p:spPr bwMode="gray">
              <a:xfrm>
                <a:off x="3453" y="877"/>
                <a:ext cx="183" cy="184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</p:grpSp>
        <p:grpSp>
          <p:nvGrpSpPr>
            <p:cNvPr id="6" name="Group 118"/>
            <p:cNvGrpSpPr>
              <a:grpSpLocks/>
            </p:cNvGrpSpPr>
            <p:nvPr userDrawn="1"/>
          </p:nvGrpSpPr>
          <p:grpSpPr bwMode="auto">
            <a:xfrm rot="2913403">
              <a:off x="5210" y="359"/>
              <a:ext cx="88" cy="83"/>
              <a:chOff x="3452" y="878"/>
              <a:chExt cx="402" cy="342"/>
            </a:xfrm>
          </p:grpSpPr>
          <p:sp>
            <p:nvSpPr>
              <p:cNvPr id="1143" name="Oval 119"/>
              <p:cNvSpPr>
                <a:spLocks noChangeArrowheads="1"/>
              </p:cNvSpPr>
              <p:nvPr userDrawn="1"/>
            </p:nvSpPr>
            <p:spPr bwMode="gray">
              <a:xfrm>
                <a:off x="3638" y="1024"/>
                <a:ext cx="110" cy="124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144" name="Oval 120"/>
              <p:cNvSpPr>
                <a:spLocks noChangeArrowheads="1"/>
              </p:cNvSpPr>
              <p:nvPr userDrawn="1"/>
            </p:nvSpPr>
            <p:spPr bwMode="gray">
              <a:xfrm>
                <a:off x="3763" y="1128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145" name="Oval 121"/>
              <p:cNvSpPr>
                <a:spLocks noChangeArrowheads="1"/>
              </p:cNvSpPr>
              <p:nvPr userDrawn="1"/>
            </p:nvSpPr>
            <p:spPr bwMode="gray">
              <a:xfrm>
                <a:off x="3451" y="876"/>
                <a:ext cx="183" cy="18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</p:grpSp>
        <p:grpSp>
          <p:nvGrpSpPr>
            <p:cNvPr id="7" name="Group 122"/>
            <p:cNvGrpSpPr>
              <a:grpSpLocks/>
            </p:cNvGrpSpPr>
            <p:nvPr userDrawn="1"/>
          </p:nvGrpSpPr>
          <p:grpSpPr bwMode="auto">
            <a:xfrm rot="-7888389">
              <a:off x="5212" y="46"/>
              <a:ext cx="88" cy="83"/>
              <a:chOff x="3452" y="878"/>
              <a:chExt cx="402" cy="342"/>
            </a:xfrm>
          </p:grpSpPr>
          <p:sp>
            <p:nvSpPr>
              <p:cNvPr id="1147" name="Oval 123"/>
              <p:cNvSpPr>
                <a:spLocks noChangeArrowheads="1"/>
              </p:cNvSpPr>
              <p:nvPr userDrawn="1"/>
            </p:nvSpPr>
            <p:spPr bwMode="gray">
              <a:xfrm>
                <a:off x="3641" y="1021"/>
                <a:ext cx="110" cy="124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148" name="Oval 124"/>
              <p:cNvSpPr>
                <a:spLocks noChangeArrowheads="1"/>
              </p:cNvSpPr>
              <p:nvPr userDrawn="1"/>
            </p:nvSpPr>
            <p:spPr bwMode="gray">
              <a:xfrm>
                <a:off x="3766" y="1125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149" name="Oval 125"/>
              <p:cNvSpPr>
                <a:spLocks noChangeArrowheads="1"/>
              </p:cNvSpPr>
              <p:nvPr userDrawn="1"/>
            </p:nvSpPr>
            <p:spPr bwMode="gray">
              <a:xfrm>
                <a:off x="3454" y="872"/>
                <a:ext cx="183" cy="18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</p:grpSp>
        <p:grpSp>
          <p:nvGrpSpPr>
            <p:cNvPr id="8" name="Group 126"/>
            <p:cNvGrpSpPr>
              <a:grpSpLocks/>
            </p:cNvGrpSpPr>
            <p:nvPr userDrawn="1"/>
          </p:nvGrpSpPr>
          <p:grpSpPr bwMode="auto">
            <a:xfrm rot="-10069553">
              <a:off x="5089" y="95"/>
              <a:ext cx="97" cy="76"/>
              <a:chOff x="3452" y="878"/>
              <a:chExt cx="402" cy="342"/>
            </a:xfrm>
          </p:grpSpPr>
          <p:sp>
            <p:nvSpPr>
              <p:cNvPr id="1151" name="Oval 127"/>
              <p:cNvSpPr>
                <a:spLocks noChangeArrowheads="1"/>
              </p:cNvSpPr>
              <p:nvPr userDrawn="1"/>
            </p:nvSpPr>
            <p:spPr bwMode="gray">
              <a:xfrm>
                <a:off x="3639" y="1027"/>
                <a:ext cx="112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152" name="Oval 128"/>
              <p:cNvSpPr>
                <a:spLocks noChangeArrowheads="1"/>
              </p:cNvSpPr>
              <p:nvPr userDrawn="1"/>
            </p:nvSpPr>
            <p:spPr bwMode="gray">
              <a:xfrm>
                <a:off x="3762" y="1133"/>
                <a:ext cx="91" cy="90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153" name="Oval 129"/>
              <p:cNvSpPr>
                <a:spLocks noChangeArrowheads="1"/>
              </p:cNvSpPr>
              <p:nvPr userDrawn="1"/>
            </p:nvSpPr>
            <p:spPr bwMode="gray">
              <a:xfrm>
                <a:off x="3451" y="879"/>
                <a:ext cx="182" cy="180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</p:grpSp>
        <p:grpSp>
          <p:nvGrpSpPr>
            <p:cNvPr id="9" name="Group 130"/>
            <p:cNvGrpSpPr>
              <a:grpSpLocks/>
            </p:cNvGrpSpPr>
            <p:nvPr userDrawn="1"/>
          </p:nvGrpSpPr>
          <p:grpSpPr bwMode="auto">
            <a:xfrm rot="8885358">
              <a:off x="5041" y="204"/>
              <a:ext cx="97" cy="75"/>
              <a:chOff x="3452" y="878"/>
              <a:chExt cx="402" cy="342"/>
            </a:xfrm>
          </p:grpSpPr>
          <p:sp>
            <p:nvSpPr>
              <p:cNvPr id="1155" name="Oval 131"/>
              <p:cNvSpPr>
                <a:spLocks noChangeArrowheads="1"/>
              </p:cNvSpPr>
              <p:nvPr userDrawn="1"/>
            </p:nvSpPr>
            <p:spPr bwMode="gray">
              <a:xfrm>
                <a:off x="3640" y="1022"/>
                <a:ext cx="112" cy="128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156" name="Oval 132"/>
              <p:cNvSpPr>
                <a:spLocks noChangeArrowheads="1"/>
              </p:cNvSpPr>
              <p:nvPr userDrawn="1"/>
            </p:nvSpPr>
            <p:spPr bwMode="gray">
              <a:xfrm>
                <a:off x="3760" y="1127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157" name="Oval 133"/>
              <p:cNvSpPr>
                <a:spLocks noChangeArrowheads="1"/>
              </p:cNvSpPr>
              <p:nvPr userDrawn="1"/>
            </p:nvSpPr>
            <p:spPr bwMode="gray">
              <a:xfrm>
                <a:off x="3451" y="874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</p:grpSp>
        <p:grpSp>
          <p:nvGrpSpPr>
            <p:cNvPr id="10" name="Group 134"/>
            <p:cNvGrpSpPr>
              <a:grpSpLocks/>
            </p:cNvGrpSpPr>
            <p:nvPr userDrawn="1"/>
          </p:nvGrpSpPr>
          <p:grpSpPr bwMode="auto">
            <a:xfrm rot="6558351">
              <a:off x="5085" y="304"/>
              <a:ext cx="88" cy="82"/>
              <a:chOff x="3452" y="878"/>
              <a:chExt cx="402" cy="342"/>
            </a:xfrm>
          </p:grpSpPr>
          <p:sp>
            <p:nvSpPr>
              <p:cNvPr id="1159" name="Oval 135"/>
              <p:cNvSpPr>
                <a:spLocks noChangeArrowheads="1"/>
              </p:cNvSpPr>
              <p:nvPr userDrawn="1"/>
            </p:nvSpPr>
            <p:spPr bwMode="gray">
              <a:xfrm>
                <a:off x="3640" y="1031"/>
                <a:ext cx="110" cy="129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160" name="Oval 136"/>
              <p:cNvSpPr>
                <a:spLocks noChangeArrowheads="1"/>
              </p:cNvSpPr>
              <p:nvPr userDrawn="1"/>
            </p:nvSpPr>
            <p:spPr bwMode="gray">
              <a:xfrm>
                <a:off x="3763" y="1130"/>
                <a:ext cx="91" cy="9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161" name="Oval 137"/>
              <p:cNvSpPr>
                <a:spLocks noChangeArrowheads="1"/>
              </p:cNvSpPr>
              <p:nvPr userDrawn="1"/>
            </p:nvSpPr>
            <p:spPr bwMode="gray">
              <a:xfrm>
                <a:off x="3451" y="882"/>
                <a:ext cx="183" cy="184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uk-UA"/>
              </a:p>
            </p:txBody>
          </p:sp>
        </p:grpSp>
      </p:grpSp>
      <p:sp>
        <p:nvSpPr>
          <p:cNvPr id="1175" name="Line 151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1176" name="Line 152"/>
          <p:cNvSpPr>
            <a:spLocks noChangeShapeType="1"/>
          </p:cNvSpPr>
          <p:nvPr/>
        </p:nvSpPr>
        <p:spPr bwMode="auto">
          <a:xfrm>
            <a:off x="0" y="9144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1177" name="Line 153"/>
          <p:cNvSpPr>
            <a:spLocks noChangeShapeType="1"/>
          </p:cNvSpPr>
          <p:nvPr/>
        </p:nvSpPr>
        <p:spPr bwMode="auto">
          <a:xfrm>
            <a:off x="0" y="66484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1178" name="Line 154"/>
          <p:cNvSpPr>
            <a:spLocks noChangeShapeType="1"/>
          </p:cNvSpPr>
          <p:nvPr/>
        </p:nvSpPr>
        <p:spPr bwMode="auto">
          <a:xfrm>
            <a:off x="4572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1179" name="Line 15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1181" name="Line 157"/>
          <p:cNvSpPr>
            <a:spLocks noChangeShapeType="1"/>
          </p:cNvSpPr>
          <p:nvPr/>
        </p:nvSpPr>
        <p:spPr bwMode="auto">
          <a:xfrm flipH="1">
            <a:off x="0" y="5105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1182" name="Line 158"/>
          <p:cNvSpPr>
            <a:spLocks noChangeShapeType="1"/>
          </p:cNvSpPr>
          <p:nvPr/>
        </p:nvSpPr>
        <p:spPr bwMode="auto">
          <a:xfrm>
            <a:off x="1752600" y="6648450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1183" name="Line 159"/>
          <p:cNvSpPr>
            <a:spLocks noChangeShapeType="1"/>
          </p:cNvSpPr>
          <p:nvPr/>
        </p:nvSpPr>
        <p:spPr bwMode="auto">
          <a:xfrm>
            <a:off x="8763000" y="6019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85918" y="1000108"/>
            <a:ext cx="5791200" cy="1698625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6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Тема. Множина та її елементи</a:t>
            </a:r>
            <a:endParaRPr lang="ru-RU" sz="6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714348" y="3214686"/>
            <a:ext cx="7786742" cy="2332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uk-UA" sz="2800" b="1" i="1" dirty="0" smtClean="0">
                <a:solidFill>
                  <a:schemeClr val="accent4">
                    <a:lumMod val="75000"/>
                  </a:schemeClr>
                </a:solidFill>
                <a:latin typeface="Batang" pitchFamily="18" charset="-127"/>
                <a:ea typeface="Batang" pitchFamily="18" charset="-127"/>
              </a:rPr>
              <a:t>      </a:t>
            </a:r>
            <a:r>
              <a:rPr lang="uk-UA" sz="2800" b="1" i="1" dirty="0" smtClean="0">
                <a:solidFill>
                  <a:schemeClr val="accent4">
                    <a:lumMod val="75000"/>
                  </a:schemeClr>
                </a:solidFill>
                <a:latin typeface="Century Schoolbook" pitchFamily="18" charset="0"/>
                <a:ea typeface="Batang" pitchFamily="18" charset="-127"/>
              </a:rPr>
              <a:t>«</a:t>
            </a:r>
            <a:r>
              <a:rPr lang="uk-UA" sz="2800" b="1" i="1" dirty="0">
                <a:solidFill>
                  <a:schemeClr val="accent4">
                    <a:lumMod val="75000"/>
                  </a:schemeClr>
                </a:solidFill>
                <a:latin typeface="Century Schoolbook" pitchFamily="18" charset="0"/>
                <a:ea typeface="Batang" pitchFamily="18" charset="-127"/>
              </a:rPr>
              <a:t>Поняття про множини, </a:t>
            </a:r>
            <a:r>
              <a:rPr lang="uk-UA" sz="2800" b="1" i="1" dirty="0" smtClean="0">
                <a:solidFill>
                  <a:schemeClr val="accent4">
                    <a:lumMod val="75000"/>
                  </a:schemeClr>
                </a:solidFill>
                <a:latin typeface="Century Schoolbook" pitchFamily="18" charset="0"/>
                <a:ea typeface="Batang" pitchFamily="18" charset="-127"/>
              </a:rPr>
              <a:t>увійшовши </a:t>
            </a:r>
            <a:r>
              <a:rPr lang="uk-UA" sz="2800" b="1" i="1" dirty="0">
                <a:solidFill>
                  <a:schemeClr val="accent4">
                    <a:lumMod val="75000"/>
                  </a:schemeClr>
                </a:solidFill>
                <a:latin typeface="Century Schoolbook" pitchFamily="18" charset="0"/>
                <a:ea typeface="Batang" pitchFamily="18" charset="-127"/>
              </a:rPr>
              <a:t>до складу сучасної математики, радикально еволюціонувало її.»</a:t>
            </a:r>
            <a:endParaRPr lang="ru-RU" sz="2800" b="1" i="1" dirty="0">
              <a:solidFill>
                <a:schemeClr val="accent4">
                  <a:lumMod val="75000"/>
                </a:schemeClr>
              </a:solidFill>
              <a:latin typeface="Century Schoolbook" pitchFamily="18" charset="0"/>
              <a:ea typeface="Batang" pitchFamily="18" charset="-127"/>
            </a:endParaRPr>
          </a:p>
          <a:p>
            <a:pPr algn="r"/>
            <a:r>
              <a:rPr lang="uk-UA" sz="2800" b="1" i="1" dirty="0">
                <a:solidFill>
                  <a:schemeClr val="accent4">
                    <a:lumMod val="75000"/>
                  </a:schemeClr>
                </a:solidFill>
                <a:latin typeface="+mn-lt"/>
                <a:ea typeface="Batang" pitchFamily="18" charset="-127"/>
              </a:rPr>
              <a:t>П. С. Александров</a:t>
            </a:r>
            <a:endParaRPr lang="ru-RU" sz="2800" b="1" i="1" dirty="0">
              <a:solidFill>
                <a:schemeClr val="accent4">
                  <a:lumMod val="75000"/>
                </a:schemeClr>
              </a:solidFill>
              <a:latin typeface="+mn-lt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122238"/>
            <a:ext cx="7724804" cy="563562"/>
          </a:xfrm>
        </p:spPr>
        <p:txBody>
          <a:bodyPr/>
          <a:lstStyle/>
          <a:p>
            <a:pPr algn="ctr"/>
            <a:r>
              <a:rPr lang="uk-UA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Множина букв з яких складається слово </a:t>
            </a:r>
            <a:r>
              <a:rPr lang="uk-UA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“МАТЕМАТИКА”</a:t>
            </a:r>
            <a:endParaRPr lang="ru-RU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1071546"/>
            <a:ext cx="3952875" cy="619125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000100" y="1857364"/>
            <a:ext cx="740138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Способи задання множини</a:t>
            </a:r>
            <a:endParaRPr lang="ru-RU" sz="3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5786" y="2500306"/>
            <a:ext cx="79296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1 спосіб</a:t>
            </a:r>
            <a:r>
              <a:rPr lang="uk-UA" sz="2800" dirty="0" smtClean="0"/>
              <a:t>: множину задають переліком усіх її елементів.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785786" y="3857628"/>
            <a:ext cx="75724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2 спосіб</a:t>
            </a:r>
            <a:r>
              <a:rPr lang="uk-UA" sz="2800" dirty="0" smtClean="0"/>
              <a:t>: задається характеристична властивість елементів множини </a:t>
            </a:r>
            <a:r>
              <a:rPr lang="uk-UA" sz="2800" i="1" dirty="0" smtClean="0"/>
              <a:t>(тобто властивість, яка притаманна їм)</a:t>
            </a:r>
            <a:r>
              <a:rPr lang="uk-UA" sz="2800" dirty="0" smtClean="0"/>
              <a:t>.</a:t>
            </a:r>
            <a:endParaRPr lang="ru-RU" sz="2800" dirty="0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43240" y="5357826"/>
            <a:ext cx="2200275" cy="619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215370" cy="777852"/>
          </a:xfrm>
        </p:spPr>
        <p:txBody>
          <a:bodyPr/>
          <a:lstStyle/>
          <a:p>
            <a:pPr algn="ctr"/>
            <a:r>
              <a:rPr lang="uk-UA" sz="2400" dirty="0" smtClean="0">
                <a:solidFill>
                  <a:srgbClr val="C00000"/>
                </a:solidFill>
              </a:rPr>
              <a:t>Приклади задання множин характеристичною властивістю її елементів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2910" y="1214422"/>
            <a:ext cx="64972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/>
              <a:t>1. Множина парних натуральних чисел</a:t>
            </a:r>
            <a:endParaRPr lang="ru-RU" sz="2400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00166" y="1571612"/>
            <a:ext cx="4362450" cy="61912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14348" y="2214554"/>
            <a:ext cx="65694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/>
              <a:t>2. Множина коренів рівняння </a:t>
            </a:r>
            <a:r>
              <a:rPr lang="en-US" sz="2400" dirty="0" err="1" smtClean="0"/>
              <a:t>x</a:t>
            </a:r>
            <a:r>
              <a:rPr lang="en-US" sz="2400" baseline="30000" dirty="0" err="1" smtClean="0"/>
              <a:t>2</a:t>
            </a:r>
            <a:r>
              <a:rPr lang="en-US" sz="2400" dirty="0" smtClean="0"/>
              <a:t> – </a:t>
            </a:r>
            <a:r>
              <a:rPr lang="en-US" sz="2400" dirty="0" err="1" smtClean="0"/>
              <a:t>4x</a:t>
            </a:r>
            <a:r>
              <a:rPr lang="en-US" sz="2400" dirty="0" smtClean="0"/>
              <a:t>=0</a:t>
            </a:r>
            <a:endParaRPr lang="ru-RU" sz="2400" dirty="0" smtClean="0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00166" y="2714620"/>
            <a:ext cx="4048125" cy="628650"/>
          </a:xfrm>
          <a:prstGeom prst="rect">
            <a:avLst/>
          </a:prstGeom>
          <a:noFill/>
        </p:spPr>
      </p:pic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1085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4348" y="3500438"/>
            <a:ext cx="58432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/>
              <a:t>3. Множина коренів рівняння 0</a:t>
            </a:r>
            <a:r>
              <a:rPr lang="en-US" sz="2400" dirty="0" smtClean="0"/>
              <a:t>x=</a:t>
            </a:r>
            <a:r>
              <a:rPr lang="uk-UA" sz="2400" dirty="0" smtClean="0"/>
              <a:t>5</a:t>
            </a:r>
            <a:endParaRPr lang="ru-RU" sz="2400" dirty="0" smtClean="0"/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34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4071942"/>
            <a:ext cx="6357982" cy="5715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Приклади множин</a:t>
            </a:r>
            <a:endParaRPr lang="ru-RU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2050" name="Picture 2" descr="https://encrypted-tbn2.gstatic.com/images?q=tbn:ANd9GcTcQtJLbJmndTo2L3O2FOpq4wvZ6d1ZkPVMSj0ZEK4z8d3SSpsj6-ohZhy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357298"/>
            <a:ext cx="3357586" cy="240793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42910" y="1000108"/>
            <a:ext cx="3514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Множина учнів класу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052" name="AutoShape 4" descr="data:image/jpeg;base64,/9j/4AAQSkZJRgABAQAAAQABAAD/2wCEAAkGBxMTEhUUExQWFhUXGBgYGBUYGBcXGhwYGBgWFxoYFxgYHSggGBolHBQXITEhJSkrLi4uFx8zODMsNygtLisBCgoKDg0OGxAQGywmICQsLCwsLCwsLCwsLCwsLCwsLCwsLCwsLCwsLCwsLCwsLCwsLCwsLCwsLCwsLCwsLCwsLP/AABEIAMkA+wMBEQACEQEDEQH/xAAbAAADAQEBAQEAAAAAAAAAAAADBAUCAQYAB//EAD4QAAEDAgQDBQYDBwQCAwAAAAEAAhEDIQQSMUEFUWEicYGRsRMyocHR8AZC4RQVM1JicvEjgpKyU8IWNEP/xAAbAQACAwEBAQAAAAAAAAAAAAACAwABBAUGB//EADcRAAICAQMCAwYFBAIBBQAAAAABAhEDBCExEkEFUWETIjJxgZEUobHR8AYjweFS8UIVJDNDcv/aAAwDAQACEQMRAD8A8Axds4DNtCsBsK0KwGEARAs20KwGzbW3lSim9qCtH38UXID2NgWUB7habEaQuUrYZrVYtsIxnqrSBcgoZIKugLphWN5okgJNdggaioCz51lHsRbmgxXQLkdyKUSzhChDBj1+CEOmjBN4v3wqCrazlSwUexI7ugJHw+n6oRm6QKpTuDyQtDIypUCc1UEmAcOnihG9jDwqCTAuCoYmBKEYuAT2BC0GpMFUCFhxYMqg0Ce4yq3GJIMCrFNB2NsTsNfkrsA21GAzYVgBmhEAzYCgIVoRC2woaioCww1VryAk73CsYdtzzA9VHwVF+8gkQSDqNekc0SafAE4yTphQiFU3wFaEYts20fBWCzQpyL+SGm+eAnKMUq58/wBgopohPUZPKPvqfK3VCviGt3BPy/P+bHHU1boCLe7RkshXRfU2wZpgoasNSaBVGSLjfT6+qpp0Mi0nsYLLfYVUX1WwBb3dyEZdgSeiEZVA3qmGgBCEb6g3BCEgD2qmhiYJyEYgTghYaoE5UGgZKEMM3Q2v/lEA9woV0LZsIgQjUQDGKLQTcwOcT8FHYKSfJpiJC5b8BmhEKYZgRAMJTarSAkwon1V7g7MOxqJIU2+TQpmZV1vZXUqoJRaZP8u3Um59VaTv0Am10rzDZdhr567q35IC+8uAtNhHXr97qxcpJhQ1QXZzIqCc7pGSyBN4geX1VPixkZW+l7Jvf+ehltPn9VcU0SeRPhfz/sDVpjTmfPe3ko12ChJ8mag06qX5BqL5YuddbfNDyxmyVdwTwhaCi3wAdcWQjeHuLuE7QhGp0CeNULDTpgHDyCFoamYcVQSAuVMNAnoGMQB6FjECJCqxiTDtCIUwgKsGgoRC+4W06/4UUkVKPkGBRoVJhAiAoLTVoXIO0IhbYZqJC3uw+WIncA87G4VppgyhJOu4QNR0JsM6mCCDodUTWwCk07QRg++ql7gvZWw1Nh+/BVVMCc7VeXAXIZHL7+/FQXaoIKMmJ158hqhfG4yPxWl/2FGFnXyUckSOOR9WpQPh5lRSKeJipab738hAnv8A1RFWqSYNwnRXyROnuBqMtbr8VKGqVvcA5sCyprYYnb3AuCBvehqW1itRtxyQNbjYy2aAVCZjZC+RsUqsE47bqg1vuBcqYa9ALghGJgXoWMQIhAMAvVMNA1QwKAomU0wrPPorFsKwIxbQVqpyS5LjjcnsEpMcf0XndRrskpbSpeh7LS+GafFBXBN973GWUSfufVZ1r80OJMdPw/TT5xx+1foMOo5RcjuBut2n8alxON/kcrV/05jlvidP13X7nzRt/ld7BqIZlcGeT1ejy6WVZF+zDCVpMO3cYp2joiSVULlNuXVe4QN0EWRV2AcnuxlrZRUIugzAb/Dy+qgDrYI0xAP338lVgdLluh2k2xkd3kgbHQihqhRAgdNUpt0aYxSYwwACdRrKBux0YpAnYQZ8x5QBy5nv6q+oF41dgsRhwJ5c0yM7EZMKXBLcw76d3Pbw+aamZZKgFQc0QUXa2FJNwdflsqXqPaXKAAXM6/LZD3GPhUDfrCFhq6sVqETyKBjo2lYAjUnwQjfRAKpNrIWMilXIGs2dDB+/NC0Mg65BOVBoC8oWMSAuCAYgaoMq8U4e6iRIsdPmFzNDrPa+6+UdnxDQey99cMWp36LppnFlEYAEa3kzyjaDvv8ABEmC4jFCkDE+Hl+q5fiedxior+dju+C6aM3KcvRL9f8AA/Rwq85LIepjjHBgzYhBGXmM9kjlXBlsOLdHaX8ValtsScU1sGq4VhAcBENaJN3WEXNpNk7Dmnjdxdb3tsZsmkhkh0zVr13FKZ++fVe40eWeTCpTVM+YeKafHg1MseJ2l+Xp9A7JWrdnN2TTCMvY9/hKvlUDfS7W5qviCwZozAa7EDnyOo2Cy6jJlwRc17yXKez+62/I36PBpdZNYpJwk+Gt4t+TT3X3GcNXZUbLTI35jvG3oiwazFnjcXv3QjXeEanRZKkrXZrh/wC/QdOIps/iPa3vI9NSjzajHj+JpGfSaHPnf9uDf88xat+KcO3TO8/0tgeboXNyeKYl8KbPQ4f6b1Mlc2o/W/0EKv40Jsyi3/c4n0AWSfikuyX6nRx/07iXxTb+Sr9z6n+MK1v9OlHKHRb/AHfcJD8TyehpXgGn83+X7DrPxa93vU2d7SR6yqj4vOPKTKl/TuKS92TX2ZTwPG6LxlLsp5OI/wC2nnC34fFMU372z9ePucrVeAanEvc95enP2/YPi6dpjnH+d11sc0+55vPha5VEeo0T1v8AFPRjV9xasD9forY6FCzomfvkgfNoetk0wFUxoJn6IWHHdbiz3GdIQOxqSSFy4kmRofvxQ2x1JLYDUMbIWMirF3utdC2MSaewM6IQ+4GohYyIFyEYgOZDbG9KLHGOImtULzpsOQ7lztDpFp478nW1+seofSvhQowldFHKkl2Ch4AkkAdVbaS3FqLb2ADHtFRrg4QAeep/SFytYllun2O94ZkeClKPL+2yLWF/EVLQ685t5lcf8FOTO+/EMMUUsNx9hdkFNzz/AE3HmYCVl0csb3aCx62GVXFP7FHFcYY0ZSBbWSI8CNUWPQylFTckl6/sLnrYxm4RTlLyS/V8IkYnirHGbxyAt8YlbtPHTYXcrk16UvzMuqjrs8emLjBP1t/kgB4k2fdcfILrf+sRXEfzPOP+mG372X7L92jbeJ/0H/kPop/62v8Aj+f+gH/Sqf8A9n5f7DU+KMm8idN/T6J+LxrE/iTX5mPP/S+dL+3JP57fuH4ji2fs7yCDNpGoJlt+XvfBO1WqxTwSlCV7V9zN4d4dqcWshjyQrdO//wA77MhYPEvYQ5pgj7v0XmI5ZY5dUXTPouXTQzY3jyK0+zCcWr+3c1+XK+IdHumNCN99OgWjUaxZmpNb9zmaDw2WkUoRdwu15r0FPZrJ1nQ9k+4RlJA5hLGFcY2QXYcYXsfB0xE7qccjfZ9K3GG4ftAy4QQ7smJge67ogeXatvr/ADkqeJNpptfI9Fwqq8CA4xPu7czY6BOxa3Lgdwk68jPqPC9NqY/3YJvz7/cZxdP3uyRO5jU+F17XR5ZZcSlKNNo+VeKabHptS8eOXUk/5/ETy+JBnqTG/ctN+Zj6bpoBW+/sKpDYbMXc+8T5IbGKO1i9UxNxHJCx0VdC7o8UA1WLvjxQuhqv6AXlDYaQv7QHceBQdVjulrsAe6SgbGpUgbyqYcUDIPNUM2HECafA6UWnT2NCEVimmyViA92skSXdRPPwXOzZHxI6eDCq6or0ZrAYB9Q9kaLNkyRjybcOnlk3R6WnwQtp5nvYDEhuUSeWnqssZTyyqEWbnLHgj1ZGvqkfYGvkm0c+Y7k3G448tZY3/j9ytRjefB1aeVNrt3/YHVYXPJ15dyDV5Yyytp7BaDHLFp4xap9wrMMeSxvKjT03uxynhoEmQISnO3sGoAqlJhgNdvEb+SNSkuUFGC5YPF4DKSJILg2Ht1BBkiCRqmRy8Wvo/wCdgJ4epNJ0OVcC2S4CAdu/ZDHI0krJLDbbIvE6DmkZDc7clpxSjLlGfP7SFdL3Jz+LVB2ZHZ3gAnvOp8VpeKElwYI6nJGTfVf6fRBaPFv5kmWn/wCJqx65PaZVoVw4WKyyg48m6LjNXEbZTtqElsJRC0aW3LTohctxqVjhptaMz3Na0bkx5DVUouXCLk4xVyB0fxVRpm1MuAvn0E3M5Tc2XS0mGMJ9eVX5I4/iWbJkxOGCXTfLrt6eXzKP7e2oLVSHf1NGpPMWXo8PieCdK2n6o8JqfAdXBOXSpL0f77gcTYRILtbnw8B1XRlkjXxL7nIw4MjlfRL6Ji82mRPLUj5oFmh/yX3Q+WkzcqDr5P8APYDVHhO6vri+GiniyQ+KL+qYtUd18VTYUY70kLVRogdMfBNWAqFC2NjFpgCUNjOkXPcEA0FUvZCxkaW4BrY0+KBJIa25cmSFAj2uC4c15DXCQRy0Pfy6LyK1Eo/C6PbPBCW0lZG4xRYyq5jLhsAmZvvHRd/w/Lky4urJ9Pkeb8SxYsWWsfluKmi0idyTIvpa52v8lseKEnbRhWoy449MZbG6LMpblAABkpWfTKcemKSG6bWvHLqyNvyQ66sXEk6laMOKOKChHsY9Rnlmm5yOUAJcXfcBcTPilmzSp7Ll+R6rT5oafSY+rl8Lu2yjhnNc2QB1C42RUzsxjtY5TZ0SQ6QyaeYEQqsGTM4TBhjpIB8BNvRMcnIpyVG8fRa6CIgef6o0yR6XyTMZVdBygvjcCb9w3WvBpMuVXFNox6jX6fTtKckn6sRw4kxkcHdWuvz1CbLS5l/4v7MR+N089+tfdCXGaDAO1Tg/zFrmnzTMePNH4rQmeTTz3TT+X+iE+mC1xY1xDYl1yACYGblOi0xjJ7mLJPEtls3x6m8FWAmQ/Q+5HvR2Zn8sxPRU4pvctZ8kY+4HY8C73ek/C6TKPaKOlDN0xuc/p/0MUMbPuS0aamT8UuWPp5G4c/tG649QGMD5zAzzm5/VMxuPDE6iE0+qP2B0cVAnMQeiKUL2oVjzLpuTPvbPdoPEqUlyT205fAvuGpUnbn5IXKPZBJZHyx/D4cpE8iQ1RY9RokbpLzeQfs72Y9hyXnLEnS/1TYeIZ8fEtvXcRk8K0+RXKCv02/QE+gx78jSc+XPlI/KN5hdPH4s6vLHa6tefyOVm8CjGVYp7+T/cTxGCez32kCbWt5rpYdTDJ8MkzkZ9HkxfFFr1EntTbEdIq/z+CGw1Ghdz1XUMUAbnob7BqNHB3BTcs9nW/EDWNeKTQXgDtnYExYbkW15rzGn8PlKUfabJ/mep1PiCjGXs92jzWebm69LGKiqR5mcnJtye5tpTBDRypiA0Ek6CY+CqWRRVsuOKU2kjmGxrnflgdTf0WOeurhHRw+FdfxSHmukEQY3I6rNgzw6Xjn/5cs26vT5faxy49+jiL8kaoNc09lw8Z/wVJ+FufwyTQWPx+MFWSDT+n+ijTxb+bJ7ifQhIXhEXKutX5DZ+OpR61ilXn2OVsbUaxzi/QaBgEnYXJ3TJ+DwhBylLj0EY/HpZcixwhu/VfsJ4bjGIqw1z2tH8xgnutA81gWlxqVRW7+x03nyKLnKkl9Sk7iFIWfVa49XN/wCoXewaPRYqcmm/n/g8nrPEPEszaxxcY9tqf3/Y0zjND/yMtp+i6cdVp1spI4E9BrZu3Bv+fMpYXFtddrmu6gg+i0Qy48nwtMw5tNnw/wDyRa+aJvG+GVcVUa0vy0RfSSXaad2neVm1OnnmkldRX6m3Q67HpMblVze3pQTCfhymafsi93sg+XNaAwvd/W8+8ByGnNLhpI04N7J+Vfd9w8vieTrWZRXU1Sbd18l2+pYdwlraFWlhRTpPcIDogxvmddxJE3TJ6eKg1jVMRi105ZVLM3JXx/rg8JU/BGLB91hk6h8+JtIHVc16HN6fc9BHxjTV3+wtTwhpksJDi0kEtMg9xi4XKz7Savg9VoHeJSqr3p8lfBcFq1mgQ5rSZk+6eRE6+CZg02bK10R283wI13iOk01+1nv5Ld/6+pLxeDZTe5k5i0xI0ka/FBlUoScbTryG6V482JZFFq96fJ1rW8khtmrpQ1Sps3IHiEqUpdglBD1BlICz77Q75LPJ5HyvyGKKDHDl1w+esAn4QhU65Q2EVwVuF4Eh7de1eeosR5AQlOVoOTSZUw+AdnMCx8/CdNSl9f3Kk1W4xx+pQoUj7QB5IgM3J5n67LbosWbJk/tuvNnO1efHDG3kVry8z8xr1BNvJeuTPItW+CfVf2tCfQeaXKW/A1R2MuPijsGgRKlhUZnvVWXQR5MjLvaNo6+Sz5pdFM04YubcfMKXmYjaT+nNDPVJJOIcdG3JxkMYWk/fyif8rNLWyXBqh4fB8oFxKkWFrnNJAt053RTzrPHbkXj0/wCGn726H8FiaTgCbd435Dmufkx5UdjFmwyWz3KZqsZOS7tIOg+qdg0OXLTlsjNqfE8GFNLeXkJtcBvcmO8/Vegxxjjior5Hkc855pOUvmCxjS5wDTFrnfouZ4jOMZp96O94LinLDK/hb/7HauHc9rQQTHPQ9T1WDL4g8kFGT3X83N+DwzHhyucFs+3l8mL1cASIIgctFlWZLc3yhaoW/coTPxZn/CQODhoAmCSNoRfiHdBx00UroxhcJVzjKCCN7j4pjzxjvYn8O5bVseuoYl1LL7eo0TuSAdNO74roeH+Jznk6Jvbz8vqcDxrwLDHA8uGNS8l3+hRp1wdO1I94REdSF6JZFLjf1PET08o/Ft6dwjcXBHZJMxPZ0O87hU36FRx+pH/E9bE5C7/T9mLkNBzgbnMducRbmudrYZ3Bu1XpzXzO94Pk0Uc0YyTcn3fF/L9LIfAeIUmuIqMEn3ah7Qaf6mb9/wDlczSewjL+6vk+y+h6fxZa3Ji/9vLbuls39Snxr8RVmPLGgAQC15ObMCPeGwvPPRbtXrcmOXRBKvPm/wDBxPCfBsGoj7TM23e8eKfk+55YAunfmT8yuJKVcnuccElUVx9hunw4nXp3eZ7lnlqF2Hexb5f+Bn93AJX4iTC/DxR32EKvaNlezDYfEZSBr+qFpvcvoVFLB8cIqBkCZIAIkdnWTsqnh93q+Xz3FuSU+guV+JYgsJpZG94JJ5Bt4nYWV4MWDrSyWI1Cy9F46PEcRxTvaOFVzi+byLjp3X2Xp8HsoxSx8eh5fUxzSneTn1E3uWgzJE/EVcogapM59I+EOp7i/wC1WQLMG8RzU7q9pMrhHS77ui6iqHKLTMkHoI+Ky5lLI6tJfM36esa6mm38hmhUDjpBnRYskel0mb8M/aK2qK2FFL8zgBqb320CyOOWTqKNXXjgrkxXiGLNR9h2QIaOn1K6+jwRwK5NW/X8jia/NPUtKEX0rjZ/cTq0Acuaez69Vrk8c2k2YEsuO30tfQK7EAEAkidDCbLJGPLoRHDOb91WfVMQGwYm9vLX1S8mZRj1R38hmHTSnPona8/M4zEONxad9/NcbK1OTlPdnpMEZxxqONUkUMBxBzfec4jeSYWPNjvhG7C6+Ln1KlOo12jh4mPVZHFoa00KVeLUhZsuPSw8ymR083zsTZ8A6XE6rv4bGgC973Hfr5InDHD4mVSoIyrXJvUAJ2a1uvkheTHWy+4N1wfVOGuquDnku2l3fsArWqUFURUsbnyMUuGupjsOIm1iRJjluihr8i4bXyYqeix5Piin80CNSq38xInTW60w8Ry9pv7mafhemlzjXlwMs4zMsqNF5Bi0yI0Peupi8ZyKP9yNr02/0cXUf01h6urDJxfk91+55OrhHsFxYbi/ny8ViWSMuDvQUoLcyKsgBzrDQcp1hFKUqpB48eJz65Vf6/Mp4V1MRESsE1N8nXh0V7tD7aw527kmq7DbRw1Z0KhLsz2twCJ7kS6RTxsEw9sW97Semyt/Dt2KrayxTwuZw5GAY+Y3/RZ3NoLpTW5XxWNp4SlmqGSJyt3c76K8WKWaVIy58sccbZ+dcSxDqpNVx7Trm9u4dAvU48cceNKJ5XLmlkyNyJwrkKLJRTxpgK1QlBKbkHGCQKUNhUbY435pkZNC5RTCA9ExNsXR7pmEC8q8rPVxxth63CfaNlrZcCBpESxrxBPvCHN0tdMx5pJ0+P8AdCnBOXu8o8txEilUMg/I9y6UZyyQSvj9DJJQxTcmue3qLt4s0flKr2D8yPWJ9mWuGYllSzcpJgQ7vEnwmedllyKePdmqDhkjsLca4e+m0FzbEi94B5AnvW/FrPaw6Hu+xzMuhWLJ7SOy7kx9YNN/vkililFb8khqISl6ef8AOwT9sZYXzd3qkPFK9zVj1EFVMZo1Dt9/VIkjo/FycxGGqOMib3jnf0UjmhHZiMuObrpf+xzCcKcT24A1hZ8uqjXuD4xdblV1IcxYQAPpy1WFSf8AsNxHcHhXOgMadDMDQGJ++qXJ92RxSLP7s7UuL/8AlGt0C4LpA8Zw+m1oA1vEmb94RxtlqK8iNU4bUJLGiIEztflKcppbsrodEJlIsz9rI8gZHm4BzCZsYkTdbZTU+na13X02M08cul9LpjecvLSdYaC4AtDnDUgFKilBNL125pepfS2lfPn5hsV+H/bBxaILRObpG40jRMhqnjS6nfoBPTKXGx45zSCYOh208F0+VuYkpRfuMZoY5wsbpM8EZcGvFrMi2mrHGY8a3CQ9O+DX+IhV8DTOLDqUuWmkHHUqXA2ziNMiHNt1AP8Aj4JbwzW6Yz2yGx+IBTgU2R1fJ+EoVp75FOTYIcQeXZnEuLjHTuA0hC41xtQPs75M4/D0nNc6pTDQACXMBzXJEwLHqTzC0YNRmVRjK/R/uZtRo8Sj1SVfIm4v8HV4z0R7RsB1rOAIkSD6a9Fqx66Mvj2f5GDLonHeDtfmebq0SDBEEGDOx6ranZiaa2YEhWUaYmRe4ElsEzhN60K6WfqGGwxDrEkagG8c76ryHVZ7akkOMqNpMLqjrAGBrA1sNh9VcYuTqIubitz82/EvFjiKhd+Ue6u3gwPFDfucPVaiOWVR4RFKeZAuGruY4OaYI3QyipKmHCbg+qJR4vx+riA0PNm7C3ilYdPHE7iOzamWVdLJ9J5mZvzWlTknaMvs4tUwzKcunrdBKd3Y7Hh3VcFKm5ZGjsp3sOjjbWQ1rczgI1tz81n/AAbm3KTpAS1UIPpj7z/Ip8P4s11i0C3es2XTuHG5thOLStFXDkEjsg/fRZmxrUeSxhq8chI6iP1SZIW1YatjSREnqigkuWLca3SPPcUBBlpM/wBJjzCfFpP0C6+pbgMFjKxIe9wDYykNEGObvgUeRY1tHkvpZniGGaZObeRE3men3KkJNEeOL3PuGYDNFwADcnzVTmxfTuL/AIq401rTQo6fncNz9fRatJp237Sf0M+ozUnGPJ5FgC6bMUEmM4cxz+XfpqlT33NGODW3/Xz+ZS4lgKYph7iQ8gQ20eKz4csnKlwaMmmi6cmSQdlpYPSo7BqbkqSY6KTKbKecQsbl0OxyVDFLBOYMwk5XAwP5dD43nwQvKpOuLX5lyWx6fDYTNlym+ocDz5ELLLimX1Jr0PUYdlOhTLqjgBq9zjHf43RRjJ0kjBkdu0fkX454tQxFfNQpBjQCC4Wz394jb1uu5pscoQqTOTqJxlLb7+Z5khaTOcaEUQWbyplC7PScN/FFUB5e4WbYwJnYQuVl0cLXSjs4tbkabm/0IvEOMVq38So5w5TbyWrHhhj+FGPLqMmT4mBw1PNM+6jnOlSJgwdb6pcIHWLZhqpJ1uVkcG/dBkKwD4BQoPSZohbGwjuizgOEvcMwgA/mJgfVZcmeK2Onh07W4nxBwBy03TGp0B7k3Em1ckI1OTfoxv5i1A3giCN0yXoKwON1Nb+Y3Tr5d/FKlj6jas6hyVcNxYts6befkViyaS+DTjzRlvFleh+IKdr+f6rJLRzXYepruMf/ACOlzjvIQLR5fIXLUQXcVxfHqTtCZ7ijjpMy5QPXGXwgaXFGHcwNyDHnoielmW5pfEzlbi9ADWTyE+qZHSZXyA9Vj7EvG/iKoRlpj2bel3f8tvBbMWjhHd7sw5dXJ7LYkBy10IUhjD0XOs1pPcCUqclHlmjHFS4HBVp0CC8Fz9maf8jsk9M82y2XmNnqIYN3u/Im8Qx76rszj0AGgHILXjxRxxpHJzarJln1NiwrHmi6URZ8v/ILTqncz0H1QtIfDLO/el9hllZ2xI8SkuEe50VmyVsqG6eNqjSo4eJCW8WLyQXVl7sKzF1J990/3H6oXCHkT3vMbZi3ObleS5usOMjyKVJU/dC9n1chqvDcM9slpB/o59BoghqMqfP3BnosbXH2JmM/DDtabg4cjANtpEgnyWnFroSdSVMw5NBJbwdkfF4GpS99jm9SLeB0K3Qyxl8LMOTDOD95CslM6hXSfV3CYG26WmNkldIGySYUspKwxfFjPcq9Qna91mg9oEjyUdsKLUd0a/aGHVpVUx3tcT5iEFCe1o3Xmh6q2J7JS97hD2GxNJgk083KTBPhf5JM8c5Ouo0LLjjG1H+fIzjeNVagyABjeTRfxKvHpoQ35YnLqsk9uBWm4Nu7yTXb2RUHGHvSPqDcxLjuqk6VIbp4e0bnIcbTBtCS5UbvZqW1AGUoncbJrlZihh9nJ1wbhUO632Rn2auxXT1O2bDO6ev0Q35jW5LaOx89rjqSY05DuGytNLgS4N7s6ymNxPS3zVN+QaSW7Virql7Adx+iZWxn9tb2ivqEZjMv0QvCpB/jXBcfQaPHKuWA4NHQSfPZLWjxp21YD8QyT2vp+hONEkyXSTufqtCkltQD0sp79SZx1M7wr6hUtM48swKJJ+ajYUMMm6QzSpgJUpHRwaXp3YemlNnQjhilwMMCU2w+iJpxI2UVPkXJVwFpvDhG50Qyi077B49+Stg6MtLTYEeR0++9ZnKpWhijaaZU4Nw3JZgDWky+CYJG5BOg5IMmZt23fZfxCFp4Y9olH8VYugzDuNVgeXdljTuenLv22V6SOSU0ov5mfUOEIXPjy9T8ihd889YBCGca6471CIaxD2uHUfcIUqHTmpr1GKGU6AIZWNxyi9khluFabFo79EtzaH+yUuUhfiVJwAj3enzR45J/MRqIyS24Atxp5BE4IGOpklRirVcSDHkrSSFTnKbtm6NIz2go2Nx4ZN3JMeY1JZ0YtLag4aQ0ugEW3+CW0m6GLJ0xckjn7QHatAPT6KvZuPDLhkU1ckYhX1NchvCnwEp4clDLKkCsDHm8NcBfRIedPgatOzDqIiR2h9+Sim7p7EljSEahGwWqN9zNOCT2Nvwge0mwcBOtwOZHJUsvRKuz+33EZMCyL1/Mj16TmmHfoe5aoyT4ObODi6kYc/oisW15BcKTpshkaNO5XQw8gaoF6G6ajHebAtryeiLpM61PvVHZBQ5C0a8eofcLTcluJrjmTGGvSnEb1WGYUtoOMhzD0mnaCN0qcnQVLkuYOjJkmxFz+qzSfkE6W4Sv+IMPh2mH+0fEZWwR4nQJuPSZMj3VIwajW44d7+R4Xi/FqmIeXVD0AGgHILr4cUcUemJw8+eWV2ydKcI2FSUIZ8FCBMlpVBVtZqjUIKhE3F2i5gXhw8Ld/JZctxdo6+manEp4rBNFKTa0HMZnYd5MLPjytzpfl/OBuXBUbf5nkKkAmNJXSOE0r2Mhysop4GvIjdJmu5twZHJdJVwzCVlySSNsMbY9UpB1oGkk7rNHLKO414FLYhPwxaJHuz5b3G1l0VkUnXf+cGOONY+P58zVN6CUTbjyjtBx2+/uFmkkak2V2VzEc1kaplyk0Ri17XEAxIM8oW64uO4uNydow+naY1CNS3oR0vk7RdqQ0BxGUvvOXlrANtYVSXFvbmvX9Rfs1baW/FjzcCHsgtBkTe0df8JSzU7sKenUlVWQ63CcjS5zpg7C0aTPiPiujCakrRwcyljydAlSrZRYX5q2rHY83s1stwbnk6qxcpuTtjFKmCLaoW2jbgxYpr1GqeFJSnlSNa0b8xn93OiZSvxKuhsdGvMJS4eSNSCOk2QyzpdhstLS2kx+lwMxOfutr8Up6pPsXj07W/Uyrwvg7MwL2lw5E2+CzzzSqkxriwf4l4TTLM7HFp0awSc3cNzsI5eWnS5GpdNHP12JdDm3VfmeJrNjmD1XUOD1AzT9FZXUAkqBbAAVQRssJEqgqO0jHcoRM4SNlCMawWKDDJuOiCcOpUO0+b2UrYxxXjDq1rhvK3yCXhwRxr1G6jVyzbcImSnmM+BULHuH05M7BLyPY06bHcuouYZxIi6w5NnZ2MKvYbwNeagNWLdk6gEQRJ80ucKjUBr2ds3DWk5SDymOUC/5oHPkhuUuV/P8fQF44Rdo89xTEtDopgW1I3K6OGMun3jk6jPGMqx/Uxh8cfsq5YosLFrZrYpUuJuAgiVllpYt2mdCGocuUFp4oO1CXLFJLYbGS4OHQgXvM8uitc7hOO2wfB0huJHeFU+qT90W8mOC95jOMxZDSGDLIIF7k6C2sXRY9K7uZg1HisUmsS+ohjaBfTJcMsiATEG8jTa2q3prhHC6n1W9yEcOW+8BFrgg69x6IjRCcW9wjaLdkLbN8MeGXcYp0jsDbogbs0R9nDhr7jVGvFt9gs8sTfBpWrxLaUkPMxoaYcIPIhZ5YZGrHkUlcXY/hcVTJFwDy0+CTKE+6HD9MBos4Acja3el7tgNqPyNV+NsoDtETsBf02TYaac3wZc2swwV3foiTi+L+0rNBmQ4QGjLHIlpF/HyvfpYsSxrY89qtRPPu+PI5xk1KlR9KpTY72ZP+o0ZnEayC0CxG8QZlOcmjPixRq7onv4bTc2WktGt8swY0DiCb9Van5oko1wwL/w1Wmwkc4d9Cr9ogOo8yrNCHcLWGhQtMfimuGZr4WNFFKyp43EWNM8lYszCsoPRogiSVYuUn2MvI0AhQtX3BkqgkEp4lw0KpxTGRyyjwx+hjCLlwS5Y4vajXi1Uo7thv32RoJ77eiV+GiMn4i2qq/mJYjiL3cgOgATo44xMs9TkntdfITJTDOfSoQIytCotOjr687R5qJEbs+bWPMq6J1Ndy3woVHNJAc6NmtLja+yFozTfvG3UyQACAdwTziO47KkQeGHcW5XtJBOlpBnUDkJuAoCDZQp1GgPdcG28kTYtPhZQvjgjY3hj2gvb2mzfLJLbTDrW110RJjFPswR4rVgDNECLWm0X6xupRfs4nKGKJdLiSVTWw3Gop7lXC0y8w0OcTy+qzyizsw1ePGglVzgyQDJzAi4IDTBk6x3clcMSvcx6jxKU/dg6R9S48WYU0H0y6Yc15ixJzSLclo6Uc2rdi+H4mKtUe3OVpbkLmgiBEXDTf/CGSde6XSSGsDRbTrVWNh2Vwyvy27N5945QfQ35JeaVNNFx3W46yg9rrAkmIDCBBMWs4lzQSBM68lftE9xTRQ4rSexvtXtfk0cMpAHQFwMQLWSqbew/E4OLg/uSWMrgQ1jnN2cASCNoICZTYEumzyGi0FGSVAkU8HWzCClSVG3DPqVMNVoTshUhksNoB+6ySY+/uyv2sQPwcuwtWokHLvy6JqdoxTi4Spghr96qwDOW5kqF3sZywqCsIGzt/hQqzbKJImFCnI4+hBg73UIpWdNOB0KhFI6KYP35KFWwT28lAzVKlKjINUcIbkNJIMZbydZjy+IUsCUux6DhmJqUGTTe5gcRmFpHW47NraILsVJJ8nMRRh5IYIN5km/PtG7r+tt1Vlqq3ZSNIvDmnOQLi4DjN9dmx4q+pAWB4fhaQJBlzZJkmSbAiOe2l1TYTQvxfFEdim4uz6AWN7RA18N1cUUkeZfhHBxaQQ4GCNwUwZ1DGDbkqTlDi0BwbGpltmkec9EL3RLtHow2kaUZm0PaGQ9pNi1odBBgG5iRGnNKTdg135AV67qL4qky0ZcjTbKABmM6y4ggG/OLK1vwEncaSOurU81P/TLS2oxwyyGk5ndn4zbwtYlHgiWxF4yXOql0iHuLhl0EmCSBobIw1RTwftWzmgiMrnzpYlvtN73gnWVnnhTZbl0lbD8SY57MvZPsyYNi14mPO3kVn9nKMKycWRU3cRviOOdXpDDQM74Jc0wYEtaXgm5kwLbo8Evd6mVKPTLY8dX4e1ji11Utc2zmljiQ78wlsgwZC2pgdXoQ4VjDQaoVYegYMiR3KmrChPpd2VMPjBuD8JSJYm+DfHWQS94LiOJEDKwEeqGOm3uRJ+JrprGvuTKgv1WpKjlSm5O2Bgju5fRQvYzTp3UCctjhChY3SpOgkBwbafLdUBJruPYQjKTA5kbwd+vgqYDW59isCZAbBBAIg9Ab+eipFqQCnSL7WPoAL7a6bKyXR1+AAs094kDeIk25ealk633MU8MYMNuOd4HcdlGy3IA1xaZBLSN7g39FZfag4rvk5pubuuSbk3IuZKhW3Yp8M4kDkt2hIJi+UiwbqNecIHEqSooezrNzFrBUzDKO32hANzmjSDbzVbA7An4wtYRUhmURliZOsAgyDc36dVVb7Eobw2Ga+m55AJMkZZBvNjlMuN9z0Ub3JbQk7gjwC+g/Mb9gSHxIIyyTPw8UXWu5d3yA4QX5uwA0mR2gJLtru1va+ykiOgtTDRUcZIfeHFxJJAguAdcXmATYx4C5JEpsBxSo4nK59nOHZI2EHMY2mSR46qQ3QW1mqWJa55aQIcQHOOZ2YhpuQSbDOT4IqpFLc5i6Dyc1Nj3tkHM1jnAkHKYMSL+HJEk63Cco3Vg6dX2bqZMQDmg9oA5hIc02HunvspVko+xbw4F1nbuuBYzEtMG1oGkAc1PQsf4X7Ope2ZssGzsgJy2HfCw5ceRPbh7/AFGxaoFVFeiS8VGTmacoIkQ6Gw43g2BIT4KNVQEn5iuNdQfUc+o5+dxzOgbuvz1v5pq6gOoRZw6NYJH5Rp4nxTKrcW53wCq4YAcuYUIpMA6mrCUjRaREKFXYRknXUafBQp0Ebh3PkNBJtJ0hUTqS5CU+HnMQ7Xpp5+fkqsjltsPYfhDLEkmTsbeEKuoFzYli8C25YdDFzE25ED4KWHGTXJujUaWgGct80SDpqRJGoF42U3I+TGCqhjt8sdq028ddh4qNWW9zL2k3mALgE26NA8lLJaGaQAIJM9dBbXRUAaJ1EM01LTc62dMjnyt1UIcbhxkdJOaSY1sefhsoy73PqlAAUxZzzNhsNiZF5UJZqrSe4+yMW1NzebTrGqm3JSfcJhMJl39mZ6bQdTp7qjLtlrCYm3ZHaAmBqTY7g20uOZQUUzzvEKzqsvzk5SQGR7ski3kExbBLbYqcPxJb7MOEub/bmIfMmNXaAeA8VvfdEa8y/wC3BYQAJtZxAANtNZ1QlUyZjuHwfaw8NFjJJzQ0S5hmwnprpCtPsSzz2J4m1j3ZGh15DjtzAGhHgjcLVMOKfILG8WFaTUDs7tXTOlhY7RbwHJVGDi7QdC2HdJDd9jNtZOax7PRN4AZ6LD8UdTDWuvTnWb2Mi4vAzG3KArt3uKcE1aGMTim1wS1oc6ACY1GgJcN5gCZ+CCZcdtjz2Ip9o+zEQDIOo2LTm1j6qfMYcZSqUofo0631v3QNPghdS2CTDcSqAgPJIedo65h/216eKkSWmBw+Ac5ocKgv/UfoibQLlvwW3Vm3ncGdRb6/ooZySa1PPobWMienL1RIOnQ9RY08tgWi56kki1tgoLZ1uClxDXNaBrYHw11VWF2OYjDOE5HNa3+YiSToY5W6KrIq7gcLQn3zIEgXudRc67Kmy/kGpNyhsDN1n05f5Vlchn1ZAzPaIMxZxl1tYv8AJUShRhbq0g62db0F1AnYvjs1RstMNEDvm1+StFx2M4fCWhzrbAN3J0LrG8BXZfV5GjTcC0O0OmWTN/d751VE9QT6TWyWnTfs7za9x4BQu2+QdDiJy5XaEWudrjRXRbh5HXViQCNTMRINr3M2ColUawBOY5p0M3g+eqjI+NhhtQ5rWmMzo1JI15aW81VAi9fiBdAgzJlx/MI3ad1aQSiirw2oTIyRqSQM3ZESJ8vh0VAtG8bw62bOA0nQCNYMgTeY2+StOyIQcKzXklkCS0ugEGCbZhoNBysq2C7FTCUSxoILs4Hab2XCJME6ctjsge5Vj9DjtKoz2fac4/lybHUX5fJV0VuU0zyvFuHRmeJALiAIO1rH5GD5JqYcZEhpRoNlOsxrYLRqDB59Dso2hUep8lTA5azMpNw2CCXTpEj4jXwCCcko2SCkpUu4x7YMoim0ktOXNMWcCTDhF2622M80Kk3uw1DcZc6nVoBrA0PEhz413IdOlhEjp4jastwcZe8QhgSNamUEtzAlzZBuJkQO8orBY/Tw7Kbs7wCLht+8EmPeMkbR5KursDTYH95UWdl1IyNYc4DnMSI1TKvewlYvXrFrWie1fWZ89DsrFJWxej2h2hodyRrqQB4KgntwMYk9kNayRYm5sZ3PNX8wUu9mRVeyGsEi+hBuZvMKtibPkP8AtuVkuImdAN/HyVEq3sAoYzMZMC8Xvz08vipRbjSNsrF2k2ncDz5BXRVUDxVUnS7mmwg7HY9xPmoXFA8HTMgwBeBoDe+3TQ21VNhSZQFFpDYJ7J+P9xmTfvUAsUtJMl17mABynW3PyVlmnVQWagkTJvNwRYGP0sqrclCFd4EOvcaSfj+iKqDjvscdUYdGgXBgzoBcdyiTZd13GvZh2Uk5KZ1LZIBEkSdxtPVRR8weqtlyZrS1xjawIJuJtM9IVNET2MVXkQXOuDbujUHQjaFC16D2CdSqF4cZBIIEwJnrckX81dUC7Qw12QublIG07gAXaTqbecaKbA2cxHEIAzSRHZv0vI5HpsUPSFyaxfEhksX31uNtDMX0U6UUtwnDsSXZWiARIIM9qTftDQ63g6hV0lt+YrRqsc4gMgjQOkOOhBnZ19zsb3VOwmP4rFsfT7bi0gAEsOoEQI/mufNCk0ykeZx2HyEOnMwmztDzgjZ26amGt1Q/hMG0mXm5BjtATm3HLe39SXlyOvdCxJXUuA+csdA6X11M333A8UlrrVs2RSitgWNaXPAaLibCSSLDTURBvG6Zj+EROoys+ouDIDs3amHCwB+uoR8i8kuoe4g2XMqWs0TAkm4Ikc4JuVEthSNsqscSJBAGgDm2MSSJiRM6bbIaKEHcQeTv4O+gV0kXQPiPuO70fcDHyBbo7+4f+yIvuFq6f7f/AFU7lIFhtHd5+aotgsb75/td6lUi4cGB/DH9x9Gqy+4TB+7U7goVLsFxfv8AiPRRFR4F8V7ru8egVoOI5hf4Q7nf9gqfIEuQFHQ+KsjE3+8O4K0H2D43Qd59UYtcivNCMLmN/heXqFcuBMPiEK2nifUpYxGeK+63v+QVLkuHIpgfeH3sjCkekxH8Jne70U7CO5GxOo/u+ipDVwMD5fN6oEb4d/FH97vVV3J2D1v4lPuKjKjwSMFq3+0+hUYyQw3f+0+r1RBA+75egV9yyj+U/wBjfVqVL4l8zTj+BmqX/wBql3j1Vw+EDOW//wAnf3O9FRmE8f8Awm/2n/sU7FwWBxH8M/7fQoHyi48E8KwT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4" name="AutoShape 6" descr="data:image/jpeg;base64,/9j/4AAQSkZJRgABAQAAAQABAAD/2wCEAAkGBxMTEhUUExQWFhUXGBgYGBUYGBcXGhwYGBgWFxoYFxgYHSggGBolHBQXITEhJSkrLi4uFx8zODMsNygtLisBCgoKDg0OGxAQGywmICQsLCwsLCwsLCwsLCwsLCwsLCwsLCwsLCwsLCwsLCwsLCwsLCwsLCwsLCwsLCwsLCwsLP/AABEIAMkA+wMBEQACEQEDEQH/xAAbAAADAQEBAQEAAAAAAAAAAAADBAUCAQYAB//EAD4QAAEDAgQDBQYDBwQCAwAAAAEAAhEDIQQSMUEFUWEicYGRsRMyocHR8AZC4RQVM1JicvEjgpKyU8IWNEP/xAAbAQACAwEBAQAAAAAAAAAAAAACAwABBAUGB//EADcRAAICAQMCAwYFBAIBBQAAAAABAhEDBCExEkEFUWETIjJxgZEUobHR8AYjweFS8UIVJDNDcv/aAAwDAQACEQMRAD8A8Axds4DNtCsBsK0KwGEARAs20KwGzbW3lSim9qCtH38UXID2NgWUB7habEaQuUrYZrVYtsIxnqrSBcgoZIKugLphWN5okgJNdggaioCz51lHsRbmgxXQLkdyKUSzhChDBj1+CEOmjBN4v3wqCrazlSwUexI7ugJHw+n6oRm6QKpTuDyQtDIypUCc1UEmAcOnihG9jDwqCTAuCoYmBKEYuAT2BC0GpMFUCFhxYMqg0Ce4yq3GJIMCrFNB2NsTsNfkrsA21GAzYVgBmhEAzYCgIVoRC2woaioCww1VryAk73CsYdtzzA9VHwVF+8gkQSDqNekc0SafAE4yTphQiFU3wFaEYts20fBWCzQpyL+SGm+eAnKMUq58/wBgopohPUZPKPvqfK3VCviGt3BPy/P+bHHU1boCLe7RkshXRfU2wZpgoasNSaBVGSLjfT6+qpp0Mi0nsYLLfYVUX1WwBb3dyEZdgSeiEZVA3qmGgBCEb6g3BCEgD2qmhiYJyEYgTghYaoE5UGgZKEMM3Q2v/lEA9woV0LZsIgQjUQDGKLQTcwOcT8FHYKSfJpiJC5b8BmhEKYZgRAMJTarSAkwon1V7g7MOxqJIU2+TQpmZV1vZXUqoJRaZP8u3Um59VaTv0Am10rzDZdhr567q35IC+8uAtNhHXr97qxcpJhQ1QXZzIqCc7pGSyBN4geX1VPixkZW+l7Jvf+ehltPn9VcU0SeRPhfz/sDVpjTmfPe3ko12ChJ8mag06qX5BqL5YuddbfNDyxmyVdwTwhaCi3wAdcWQjeHuLuE7QhGp0CeNULDTpgHDyCFoamYcVQSAuVMNAnoGMQB6FjECJCqxiTDtCIUwgKsGgoRC+4W06/4UUkVKPkGBRoVJhAiAoLTVoXIO0IhbYZqJC3uw+WIncA87G4VppgyhJOu4QNR0JsM6mCCDodUTWwCk07QRg++ql7gvZWw1Nh+/BVVMCc7VeXAXIZHL7+/FQXaoIKMmJ158hqhfG4yPxWl/2FGFnXyUckSOOR9WpQPh5lRSKeJipab738hAnv8A1RFWqSYNwnRXyROnuBqMtbr8VKGqVvcA5sCyprYYnb3AuCBvehqW1itRtxyQNbjYy2aAVCZjZC+RsUqsE47bqg1vuBcqYa9ALghGJgXoWMQIhAMAvVMNA1QwKAomU0wrPPorFsKwIxbQVqpyS5LjjcnsEpMcf0XndRrskpbSpeh7LS+GafFBXBN973GWUSfufVZ1r80OJMdPw/TT5xx+1foMOo5RcjuBut2n8alxON/kcrV/05jlvidP13X7nzRt/ld7BqIZlcGeT1ejy6WVZF+zDCVpMO3cYp2joiSVULlNuXVe4QN0EWRV2AcnuxlrZRUIugzAb/Dy+qgDrYI0xAP338lVgdLluh2k2xkd3kgbHQihqhRAgdNUpt0aYxSYwwACdRrKBux0YpAnYQZ8x5QBy5nv6q+oF41dgsRhwJ5c0yM7EZMKXBLcw76d3Pbw+aamZZKgFQc0QUXa2FJNwdflsqXqPaXKAAXM6/LZD3GPhUDfrCFhq6sVqETyKBjo2lYAjUnwQjfRAKpNrIWMilXIGs2dDB+/NC0Mg65BOVBoC8oWMSAuCAYgaoMq8U4e6iRIsdPmFzNDrPa+6+UdnxDQey99cMWp36LppnFlEYAEa3kzyjaDvv8ABEmC4jFCkDE+Hl+q5fiedxior+dju+C6aM3KcvRL9f8AA/Rwq85LIepjjHBgzYhBGXmM9kjlXBlsOLdHaX8ValtsScU1sGq4VhAcBENaJN3WEXNpNk7Dmnjdxdb3tsZsmkhkh0zVr13FKZ++fVe40eWeTCpTVM+YeKafHg1MseJ2l+Xp9A7JWrdnN2TTCMvY9/hKvlUDfS7W5qviCwZozAa7EDnyOo2Cy6jJlwRc17yXKez+62/I36PBpdZNYpJwk+Gt4t+TT3X3GcNXZUbLTI35jvG3oiwazFnjcXv3QjXeEanRZKkrXZrh/wC/QdOIps/iPa3vI9NSjzajHj+JpGfSaHPnf9uDf88xat+KcO3TO8/0tgeboXNyeKYl8KbPQ4f6b1Mlc2o/W/0EKv40Jsyi3/c4n0AWSfikuyX6nRx/07iXxTb+Sr9z6n+MK1v9OlHKHRb/AHfcJD8TyehpXgGn83+X7DrPxa93vU2d7SR6yqj4vOPKTKl/TuKS92TX2ZTwPG6LxlLsp5OI/wC2nnC34fFMU372z9ePucrVeAanEvc95enP2/YPi6dpjnH+d11sc0+55vPha5VEeo0T1v8AFPRjV9xasD9forY6FCzomfvkgfNoetk0wFUxoJn6IWHHdbiz3GdIQOxqSSFy4kmRofvxQ2x1JLYDUMbIWMirF3utdC2MSaewM6IQ+4GohYyIFyEYgOZDbG9KLHGOImtULzpsOQ7lztDpFp478nW1+seofSvhQowldFHKkl2Ch4AkkAdVbaS3FqLb2ADHtFRrg4QAeep/SFytYllun2O94ZkeClKPL+2yLWF/EVLQ685t5lcf8FOTO+/EMMUUsNx9hdkFNzz/AE3HmYCVl0csb3aCx62GVXFP7FHFcYY0ZSBbWSI8CNUWPQylFTckl6/sLnrYxm4RTlLyS/V8IkYnirHGbxyAt8YlbtPHTYXcrk16UvzMuqjrs8emLjBP1t/kgB4k2fdcfILrf+sRXEfzPOP+mG372X7L92jbeJ/0H/kPop/62v8Aj+f+gH/Sqf8A9n5f7DU+KMm8idN/T6J+LxrE/iTX5mPP/S+dL+3JP57fuH4ji2fs7yCDNpGoJlt+XvfBO1WqxTwSlCV7V9zN4d4dqcWshjyQrdO//wA77MhYPEvYQ5pgj7v0XmI5ZY5dUXTPouXTQzY3jyK0+zCcWr+3c1+XK+IdHumNCN99OgWjUaxZmpNb9zmaDw2WkUoRdwu15r0FPZrJ1nQ9k+4RlJA5hLGFcY2QXYcYXsfB0xE7qccjfZ9K3GG4ftAy4QQ7smJge67ogeXatvr/ADkqeJNpptfI9Fwqq8CA4xPu7czY6BOxa3Lgdwk68jPqPC9NqY/3YJvz7/cZxdP3uyRO5jU+F17XR5ZZcSlKNNo+VeKabHptS8eOXUk/5/ETy+JBnqTG/ctN+Zj6bpoBW+/sKpDYbMXc+8T5IbGKO1i9UxNxHJCx0VdC7o8UA1WLvjxQuhqv6AXlDYaQv7QHceBQdVjulrsAe6SgbGpUgbyqYcUDIPNUM2HECafA6UWnT2NCEVimmyViA92skSXdRPPwXOzZHxI6eDCq6or0ZrAYB9Q9kaLNkyRjybcOnlk3R6WnwQtp5nvYDEhuUSeWnqssZTyyqEWbnLHgj1ZGvqkfYGvkm0c+Y7k3G448tZY3/j9ytRjefB1aeVNrt3/YHVYXPJ15dyDV5Yyytp7BaDHLFp4xap9wrMMeSxvKjT03uxynhoEmQISnO3sGoAqlJhgNdvEb+SNSkuUFGC5YPF4DKSJILg2Ht1BBkiCRqmRy8Wvo/wCdgJ4epNJ0OVcC2S4CAdu/ZDHI0krJLDbbIvE6DmkZDc7clpxSjLlGfP7SFdL3Jz+LVB2ZHZ3gAnvOp8VpeKElwYI6nJGTfVf6fRBaPFv5kmWn/wCJqx65PaZVoVw4WKyyg48m6LjNXEbZTtqElsJRC0aW3LTohctxqVjhptaMz3Na0bkx5DVUouXCLk4xVyB0fxVRpm1MuAvn0E3M5Tc2XS0mGMJ9eVX5I4/iWbJkxOGCXTfLrt6eXzKP7e2oLVSHf1NGpPMWXo8PieCdK2n6o8JqfAdXBOXSpL0f77gcTYRILtbnw8B1XRlkjXxL7nIw4MjlfRL6Ji82mRPLUj5oFmh/yX3Q+WkzcqDr5P8APYDVHhO6vri+GiniyQ+KL+qYtUd18VTYUY70kLVRogdMfBNWAqFC2NjFpgCUNjOkXPcEA0FUvZCxkaW4BrY0+KBJIa25cmSFAj2uC4c15DXCQRy0Pfy6LyK1Eo/C6PbPBCW0lZG4xRYyq5jLhsAmZvvHRd/w/Lky4urJ9Pkeb8SxYsWWsfluKmi0idyTIvpa52v8lseKEnbRhWoy449MZbG6LMpblAABkpWfTKcemKSG6bWvHLqyNvyQ66sXEk6laMOKOKChHsY9Rnlmm5yOUAJcXfcBcTPilmzSp7Ll+R6rT5oafSY+rl8Lu2yjhnNc2QB1C42RUzsxjtY5TZ0SQ6QyaeYEQqsGTM4TBhjpIB8BNvRMcnIpyVG8fRa6CIgef6o0yR6XyTMZVdBygvjcCb9w3WvBpMuVXFNox6jX6fTtKckn6sRw4kxkcHdWuvz1CbLS5l/4v7MR+N089+tfdCXGaDAO1Tg/zFrmnzTMePNH4rQmeTTz3TT+X+iE+mC1xY1xDYl1yACYGblOi0xjJ7mLJPEtls3x6m8FWAmQ/Q+5HvR2Zn8sxPRU4pvctZ8kY+4HY8C73ek/C6TKPaKOlDN0xuc/p/0MUMbPuS0aamT8UuWPp5G4c/tG649QGMD5zAzzm5/VMxuPDE6iE0+qP2B0cVAnMQeiKUL2oVjzLpuTPvbPdoPEqUlyT205fAvuGpUnbn5IXKPZBJZHyx/D4cpE8iQ1RY9RokbpLzeQfs72Y9hyXnLEnS/1TYeIZ8fEtvXcRk8K0+RXKCv02/QE+gx78jSc+XPlI/KN5hdPH4s6vLHa6tefyOVm8CjGVYp7+T/cTxGCez32kCbWt5rpYdTDJ8MkzkZ9HkxfFFr1EntTbEdIq/z+CGw1Ghdz1XUMUAbnob7BqNHB3BTcs9nW/EDWNeKTQXgDtnYExYbkW15rzGn8PlKUfabJ/mep1PiCjGXs92jzWebm69LGKiqR5mcnJtye5tpTBDRypiA0Ek6CY+CqWRRVsuOKU2kjmGxrnflgdTf0WOeurhHRw+FdfxSHmukEQY3I6rNgzw6Xjn/5cs26vT5faxy49+jiL8kaoNc09lw8Z/wVJ+FufwyTQWPx+MFWSDT+n+ijTxb+bJ7ifQhIXhEXKutX5DZ+OpR61ilXn2OVsbUaxzi/QaBgEnYXJ3TJ+DwhBylLj0EY/HpZcixwhu/VfsJ4bjGIqw1z2tH8xgnutA81gWlxqVRW7+x03nyKLnKkl9Sk7iFIWfVa49XN/wCoXewaPRYqcmm/n/g8nrPEPEszaxxcY9tqf3/Y0zjND/yMtp+i6cdVp1spI4E9BrZu3Bv+fMpYXFtddrmu6gg+i0Qy48nwtMw5tNnw/wDyRa+aJvG+GVcVUa0vy0RfSSXaad2neVm1OnnmkldRX6m3Q67HpMblVze3pQTCfhymafsi93sg+XNaAwvd/W8+8ByGnNLhpI04N7J+Vfd9w8vieTrWZRXU1Sbd18l2+pYdwlraFWlhRTpPcIDogxvmddxJE3TJ6eKg1jVMRi105ZVLM3JXx/rg8JU/BGLB91hk6h8+JtIHVc16HN6fc9BHxjTV3+wtTwhpksJDi0kEtMg9xi4XKz7Savg9VoHeJSqr3p8lfBcFq1mgQ5rSZk+6eRE6+CZg02bK10R283wI13iOk01+1nv5Ld/6+pLxeDZTe5k5i0xI0ka/FBlUoScbTryG6V482JZFFq96fJ1rW8khtmrpQ1Sps3IHiEqUpdglBD1BlICz77Q75LPJ5HyvyGKKDHDl1w+esAn4QhU65Q2EVwVuF4Eh7de1eeosR5AQlOVoOTSZUw+AdnMCx8/CdNSl9f3Kk1W4xx+pQoUj7QB5IgM3J5n67LbosWbJk/tuvNnO1efHDG3kVry8z8xr1BNvJeuTPItW+CfVf2tCfQeaXKW/A1R2MuPijsGgRKlhUZnvVWXQR5MjLvaNo6+Sz5pdFM04YubcfMKXmYjaT+nNDPVJJOIcdG3JxkMYWk/fyif8rNLWyXBqh4fB8oFxKkWFrnNJAt053RTzrPHbkXj0/wCGn726H8FiaTgCbd435Dmufkx5UdjFmwyWz3KZqsZOS7tIOg+qdg0OXLTlsjNqfE8GFNLeXkJtcBvcmO8/Vegxxjjior5Hkc855pOUvmCxjS5wDTFrnfouZ4jOMZp96O94LinLDK/hb/7HauHc9rQQTHPQ9T1WDL4g8kFGT3X83N+DwzHhyucFs+3l8mL1cASIIgctFlWZLc3yhaoW/coTPxZn/CQODhoAmCSNoRfiHdBx00UroxhcJVzjKCCN7j4pjzxjvYn8O5bVseuoYl1LL7eo0TuSAdNO74roeH+Jznk6Jvbz8vqcDxrwLDHA8uGNS8l3+hRp1wdO1I94REdSF6JZFLjf1PET08o/Ft6dwjcXBHZJMxPZ0O87hU36FRx+pH/E9bE5C7/T9mLkNBzgbnMducRbmudrYZ3Bu1XpzXzO94Pk0Uc0YyTcn3fF/L9LIfAeIUmuIqMEn3ah7Qaf6mb9/wDlczSewjL+6vk+y+h6fxZa3Ji/9vLbuls39Snxr8RVmPLGgAQC15ObMCPeGwvPPRbtXrcmOXRBKvPm/wDBxPCfBsGoj7TM23e8eKfk+55YAunfmT8yuJKVcnuccElUVx9hunw4nXp3eZ7lnlqF2Hexb5f+Bn93AJX4iTC/DxR32EKvaNlezDYfEZSBr+qFpvcvoVFLB8cIqBkCZIAIkdnWTsqnh93q+Xz3FuSU+guV+JYgsJpZG94JJ5Bt4nYWV4MWDrSyWI1Cy9F46PEcRxTvaOFVzi+byLjp3X2Xp8HsoxSx8eh5fUxzSneTn1E3uWgzJE/EVcogapM59I+EOp7i/wC1WQLMG8RzU7q9pMrhHS77ui6iqHKLTMkHoI+Ky5lLI6tJfM36esa6mm38hmhUDjpBnRYskel0mb8M/aK2qK2FFL8zgBqb320CyOOWTqKNXXjgrkxXiGLNR9h2QIaOn1K6+jwRwK5NW/X8jia/NPUtKEX0rjZ/cTq0Acuaez69Vrk8c2k2YEsuO30tfQK7EAEAkidDCbLJGPLoRHDOb91WfVMQGwYm9vLX1S8mZRj1R38hmHTSnPona8/M4zEONxad9/NcbK1OTlPdnpMEZxxqONUkUMBxBzfec4jeSYWPNjvhG7C6+Ln1KlOo12jh4mPVZHFoa00KVeLUhZsuPSw8ymR083zsTZ8A6XE6rv4bGgC973Hfr5InDHD4mVSoIyrXJvUAJ2a1uvkheTHWy+4N1wfVOGuquDnku2l3fsArWqUFURUsbnyMUuGupjsOIm1iRJjluihr8i4bXyYqeix5Piin80CNSq38xInTW60w8Ry9pv7mafhemlzjXlwMs4zMsqNF5Bi0yI0Peupi8ZyKP9yNr02/0cXUf01h6urDJxfk91+55OrhHsFxYbi/ny8ViWSMuDvQUoLcyKsgBzrDQcp1hFKUqpB48eJz65Vf6/Mp4V1MRESsE1N8nXh0V7tD7aw527kmq7DbRw1Z0KhLsz2twCJ7kS6RTxsEw9sW97Semyt/Dt2KrayxTwuZw5GAY+Y3/RZ3NoLpTW5XxWNp4SlmqGSJyt3c76K8WKWaVIy58sccbZ+dcSxDqpNVx7Trm9u4dAvU48cceNKJ5XLmlkyNyJwrkKLJRTxpgK1QlBKbkHGCQKUNhUbY435pkZNC5RTCA9ExNsXR7pmEC8q8rPVxxth63CfaNlrZcCBpESxrxBPvCHN0tdMx5pJ0+P8AdCnBOXu8o8txEilUMg/I9y6UZyyQSvj9DJJQxTcmue3qLt4s0flKr2D8yPWJ9mWuGYllSzcpJgQ7vEnwmedllyKePdmqDhkjsLca4e+m0FzbEi94B5AnvW/FrPaw6Hu+xzMuhWLJ7SOy7kx9YNN/vkililFb8khqISl6ef8AOwT9sZYXzd3qkPFK9zVj1EFVMZo1Dt9/VIkjo/FycxGGqOMib3jnf0UjmhHZiMuObrpf+xzCcKcT24A1hZ8uqjXuD4xdblV1IcxYQAPpy1WFSf8AsNxHcHhXOgMadDMDQGJ++qXJ92RxSLP7s7UuL/8AlGt0C4LpA8Zw+m1oA1vEmb94RxtlqK8iNU4bUJLGiIEztflKcppbsrodEJlIsz9rI8gZHm4BzCZsYkTdbZTU+na13X02M08cul9LpjecvLSdYaC4AtDnDUgFKilBNL125pepfS2lfPn5hsV+H/bBxaILRObpG40jRMhqnjS6nfoBPTKXGx45zSCYOh208F0+VuYkpRfuMZoY5wsbpM8EZcGvFrMi2mrHGY8a3CQ9O+DX+IhV8DTOLDqUuWmkHHUqXA2ziNMiHNt1AP8Aj4JbwzW6Yz2yGx+IBTgU2R1fJ+EoVp75FOTYIcQeXZnEuLjHTuA0hC41xtQPs75M4/D0nNc6pTDQACXMBzXJEwLHqTzC0YNRmVRjK/R/uZtRo8Sj1SVfIm4v8HV4z0R7RsB1rOAIkSD6a9Fqx66Mvj2f5GDLonHeDtfmebq0SDBEEGDOx6ranZiaa2YEhWUaYmRe4ElsEzhN60K6WfqGGwxDrEkagG8c76ryHVZ7akkOMqNpMLqjrAGBrA1sNh9VcYuTqIubitz82/EvFjiKhd+Ue6u3gwPFDfucPVaiOWVR4RFKeZAuGruY4OaYI3QyipKmHCbg+qJR4vx+riA0PNm7C3ilYdPHE7iOzamWVdLJ9J5mZvzWlTknaMvs4tUwzKcunrdBKd3Y7Hh3VcFKm5ZGjsp3sOjjbWQ1rczgI1tz81n/AAbm3KTpAS1UIPpj7z/Ip8P4s11i0C3es2XTuHG5thOLStFXDkEjsg/fRZmxrUeSxhq8chI6iP1SZIW1YatjSREnqigkuWLca3SPPcUBBlpM/wBJjzCfFpP0C6+pbgMFjKxIe9wDYykNEGObvgUeRY1tHkvpZniGGaZObeRE3men3KkJNEeOL3PuGYDNFwADcnzVTmxfTuL/AIq401rTQo6fncNz9fRatJp237Sf0M+ozUnGPJ5FgC6bMUEmM4cxz+XfpqlT33NGODW3/Xz+ZS4lgKYph7iQ8gQ20eKz4csnKlwaMmmi6cmSQdlpYPSo7BqbkqSY6KTKbKecQsbl0OxyVDFLBOYMwk5XAwP5dD43nwQvKpOuLX5lyWx6fDYTNlym+ocDz5ELLLimX1Jr0PUYdlOhTLqjgBq9zjHf43RRjJ0kjBkdu0fkX454tQxFfNQpBjQCC4Wz394jb1uu5pscoQqTOTqJxlLb7+Z5khaTOcaEUQWbyplC7PScN/FFUB5e4WbYwJnYQuVl0cLXSjs4tbkabm/0IvEOMVq38So5w5TbyWrHhhj+FGPLqMmT4mBw1PNM+6jnOlSJgwdb6pcIHWLZhqpJ1uVkcG/dBkKwD4BQoPSZohbGwjuizgOEvcMwgA/mJgfVZcmeK2Onh07W4nxBwBy03TGp0B7k3Em1ckI1OTfoxv5i1A3giCN0yXoKwON1Nb+Y3Tr5d/FKlj6jas6hyVcNxYts6befkViyaS+DTjzRlvFleh+IKdr+f6rJLRzXYepruMf/ACOlzjvIQLR5fIXLUQXcVxfHqTtCZ7ijjpMy5QPXGXwgaXFGHcwNyDHnoielmW5pfEzlbi9ADWTyE+qZHSZXyA9Vj7EvG/iKoRlpj2bel3f8tvBbMWjhHd7sw5dXJ7LYkBy10IUhjD0XOs1pPcCUqclHlmjHFS4HBVp0CC8Fz9maf8jsk9M82y2XmNnqIYN3u/Im8Qx76rszj0AGgHILXjxRxxpHJzarJln1NiwrHmi6URZ8v/ILTqncz0H1QtIfDLO/el9hllZ2xI8SkuEe50VmyVsqG6eNqjSo4eJCW8WLyQXVl7sKzF1J990/3H6oXCHkT3vMbZi3ObleS5usOMjyKVJU/dC9n1chqvDcM9slpB/o59BoghqMqfP3BnosbXH2JmM/DDtabg4cjANtpEgnyWnFroSdSVMw5NBJbwdkfF4GpS99jm9SLeB0K3Qyxl8LMOTDOD95CslM6hXSfV3CYG26WmNkldIGySYUspKwxfFjPcq9Qna91mg9oEjyUdsKLUd0a/aGHVpVUx3tcT5iEFCe1o3Xmh6q2J7JS97hD2GxNJgk083KTBPhf5JM8c5Ouo0LLjjG1H+fIzjeNVagyABjeTRfxKvHpoQ35YnLqsk9uBWm4Nu7yTXb2RUHGHvSPqDcxLjuqk6VIbp4e0bnIcbTBtCS5UbvZqW1AGUoncbJrlZihh9nJ1wbhUO632Rn2auxXT1O2bDO6ev0Q35jW5LaOx89rjqSY05DuGytNLgS4N7s6ymNxPS3zVN+QaSW7Virql7Adx+iZWxn9tb2ivqEZjMv0QvCpB/jXBcfQaPHKuWA4NHQSfPZLWjxp21YD8QyT2vp+hONEkyXSTufqtCkltQD0sp79SZx1M7wr6hUtM48swKJJ+ajYUMMm6QzSpgJUpHRwaXp3YemlNnQjhilwMMCU2w+iJpxI2UVPkXJVwFpvDhG50Qyi077B49+Stg6MtLTYEeR0++9ZnKpWhijaaZU4Nw3JZgDWky+CYJG5BOg5IMmZt23fZfxCFp4Y9olH8VYugzDuNVgeXdljTuenLv22V6SOSU0ov5mfUOEIXPjy9T8ihd889YBCGca6471CIaxD2uHUfcIUqHTmpr1GKGU6AIZWNxyi9khluFabFo79EtzaH+yUuUhfiVJwAj3enzR45J/MRqIyS24Atxp5BE4IGOpklRirVcSDHkrSSFTnKbtm6NIz2go2Nx4ZN3JMeY1JZ0YtLag4aQ0ugEW3+CW0m6GLJ0xckjn7QHatAPT6KvZuPDLhkU1ckYhX1NchvCnwEp4clDLKkCsDHm8NcBfRIedPgatOzDqIiR2h9+Sim7p7EljSEahGwWqN9zNOCT2Nvwge0mwcBOtwOZHJUsvRKuz+33EZMCyL1/Mj16TmmHfoe5aoyT4ObODi6kYc/oisW15BcKTpshkaNO5XQw8gaoF6G6ajHebAtryeiLpM61PvVHZBQ5C0a8eofcLTcluJrjmTGGvSnEb1WGYUtoOMhzD0mnaCN0qcnQVLkuYOjJkmxFz+qzSfkE6W4Sv+IMPh2mH+0fEZWwR4nQJuPSZMj3VIwajW44d7+R4Xi/FqmIeXVD0AGgHILr4cUcUemJw8+eWV2ydKcI2FSUIZ8FCBMlpVBVtZqjUIKhE3F2i5gXhw8Ld/JZctxdo6+manEp4rBNFKTa0HMZnYd5MLPjytzpfl/OBuXBUbf5nkKkAmNJXSOE0r2Mhysop4GvIjdJmu5twZHJdJVwzCVlySSNsMbY9UpB1oGkk7rNHLKO414FLYhPwxaJHuz5b3G1l0VkUnXf+cGOONY+P58zVN6CUTbjyjtBx2+/uFmkkak2V2VzEc1kaplyk0Ri17XEAxIM8oW64uO4uNydow+naY1CNS3oR0vk7RdqQ0BxGUvvOXlrANtYVSXFvbmvX9Rfs1baW/FjzcCHsgtBkTe0df8JSzU7sKenUlVWQ63CcjS5zpg7C0aTPiPiujCakrRwcyljydAlSrZRYX5q2rHY83s1stwbnk6qxcpuTtjFKmCLaoW2jbgxYpr1GqeFJSnlSNa0b8xn93OiZSvxKuhsdGvMJS4eSNSCOk2QyzpdhstLS2kx+lwMxOfutr8Up6pPsXj07W/Uyrwvg7MwL2lw5E2+CzzzSqkxriwf4l4TTLM7HFp0awSc3cNzsI5eWnS5GpdNHP12JdDm3VfmeJrNjmD1XUOD1AzT9FZXUAkqBbAAVQRssJEqgqO0jHcoRM4SNlCMawWKDDJuOiCcOpUO0+b2UrYxxXjDq1rhvK3yCXhwRxr1G6jVyzbcImSnmM+BULHuH05M7BLyPY06bHcuouYZxIi6w5NnZ2MKvYbwNeagNWLdk6gEQRJ80ucKjUBr2ds3DWk5SDymOUC/5oHPkhuUuV/P8fQF44Rdo89xTEtDopgW1I3K6OGMun3jk6jPGMqx/Uxh8cfsq5YosLFrZrYpUuJuAgiVllpYt2mdCGocuUFp4oO1CXLFJLYbGS4OHQgXvM8uitc7hOO2wfB0huJHeFU+qT90W8mOC95jOMxZDSGDLIIF7k6C2sXRY9K7uZg1HisUmsS+ohjaBfTJcMsiATEG8jTa2q3prhHC6n1W9yEcOW+8BFrgg69x6IjRCcW9wjaLdkLbN8MeGXcYp0jsDbogbs0R9nDhr7jVGvFt9gs8sTfBpWrxLaUkPMxoaYcIPIhZ5YZGrHkUlcXY/hcVTJFwDy0+CTKE+6HD9MBos4Acja3el7tgNqPyNV+NsoDtETsBf02TYaac3wZc2swwV3foiTi+L+0rNBmQ4QGjLHIlpF/HyvfpYsSxrY89qtRPPu+PI5xk1KlR9KpTY72ZP+o0ZnEayC0CxG8QZlOcmjPixRq7onv4bTc2WktGt8swY0DiCb9Van5oko1wwL/w1Wmwkc4d9Cr9ogOo8yrNCHcLWGhQtMfimuGZr4WNFFKyp43EWNM8lYszCsoPRogiSVYuUn2MvI0AhQtX3BkqgkEp4lw0KpxTGRyyjwx+hjCLlwS5Y4vajXi1Uo7thv32RoJ77eiV+GiMn4i2qq/mJYjiL3cgOgATo44xMs9TkntdfITJTDOfSoQIytCotOjr687R5qJEbs+bWPMq6J1Ndy3woVHNJAc6NmtLja+yFozTfvG3UyQACAdwTziO47KkQeGHcW5XtJBOlpBnUDkJuAoCDZQp1GgPdcG28kTYtPhZQvjgjY3hj2gvb2mzfLJLbTDrW110RJjFPswR4rVgDNECLWm0X6xupRfs4nKGKJdLiSVTWw3Gop7lXC0y8w0OcTy+qzyizsw1ePGglVzgyQDJzAi4IDTBk6x3clcMSvcx6jxKU/dg6R9S48WYU0H0y6Yc15ixJzSLclo6Uc2rdi+H4mKtUe3OVpbkLmgiBEXDTf/CGSde6XSSGsDRbTrVWNh2Vwyvy27N5945QfQ35JeaVNNFx3W46yg9rrAkmIDCBBMWs4lzQSBM68lftE9xTRQ4rSexvtXtfk0cMpAHQFwMQLWSqbew/E4OLg/uSWMrgQ1jnN2cASCNoICZTYEumzyGi0FGSVAkU8HWzCClSVG3DPqVMNVoTshUhksNoB+6ySY+/uyv2sQPwcuwtWokHLvy6JqdoxTi4Spghr96qwDOW5kqF3sZywqCsIGzt/hQqzbKJImFCnI4+hBg73UIpWdNOB0KhFI6KYP35KFWwT28lAzVKlKjINUcIbkNJIMZbydZjy+IUsCUux6DhmJqUGTTe5gcRmFpHW47NraILsVJJ8nMRRh5IYIN5km/PtG7r+tt1Vlqq3ZSNIvDmnOQLi4DjN9dmx4q+pAWB4fhaQJBlzZJkmSbAiOe2l1TYTQvxfFEdim4uz6AWN7RA18N1cUUkeZfhHBxaQQ4GCNwUwZ1DGDbkqTlDi0BwbGpltmkec9EL3RLtHow2kaUZm0PaGQ9pNi1odBBgG5iRGnNKTdg135AV67qL4qky0ZcjTbKABmM6y4ggG/OLK1vwEncaSOurU81P/TLS2oxwyyGk5ndn4zbwtYlHgiWxF4yXOql0iHuLhl0EmCSBobIw1RTwftWzmgiMrnzpYlvtN73gnWVnnhTZbl0lbD8SY57MvZPsyYNi14mPO3kVn9nKMKycWRU3cRviOOdXpDDQM74Jc0wYEtaXgm5kwLbo8Evd6mVKPTLY8dX4e1ji11Utc2zmljiQ78wlsgwZC2pgdXoQ4VjDQaoVYegYMiR3KmrChPpd2VMPjBuD8JSJYm+DfHWQS94LiOJEDKwEeqGOm3uRJ+JrprGvuTKgv1WpKjlSm5O2Bgju5fRQvYzTp3UCctjhChY3SpOgkBwbafLdUBJruPYQjKTA5kbwd+vgqYDW59isCZAbBBAIg9Ab+eipFqQCnSL7WPoAL7a6bKyXR1+AAs094kDeIk25ealk633MU8MYMNuOd4HcdlGy3IA1xaZBLSN7g39FZfag4rvk5pubuuSbk3IuZKhW3Yp8M4kDkt2hIJi+UiwbqNecIHEqSooezrNzFrBUzDKO32hANzmjSDbzVbA7An4wtYRUhmURliZOsAgyDc36dVVb7Eobw2Ga+m55AJMkZZBvNjlMuN9z0Ub3JbQk7gjwC+g/Mb9gSHxIIyyTPw8UXWu5d3yA4QX5uwA0mR2gJLtru1va+ykiOgtTDRUcZIfeHFxJJAguAdcXmATYx4C5JEpsBxSo4nK59nOHZI2EHMY2mSR46qQ3QW1mqWJa55aQIcQHOOZ2YhpuQSbDOT4IqpFLc5i6Dyc1Nj3tkHM1jnAkHKYMSL+HJEk63Cco3Vg6dX2bqZMQDmg9oA5hIc02HunvspVko+xbw4F1nbuuBYzEtMG1oGkAc1PQsf4X7Ope2ZssGzsgJy2HfCw5ceRPbh7/AFGxaoFVFeiS8VGTmacoIkQ6Gw43g2BIT4KNVQEn5iuNdQfUc+o5+dxzOgbuvz1v5pq6gOoRZw6NYJH5Rp4nxTKrcW53wCq4YAcuYUIpMA6mrCUjRaREKFXYRknXUafBQp0Ebh3PkNBJtJ0hUTqS5CU+HnMQ7Xpp5+fkqsjltsPYfhDLEkmTsbeEKuoFzYli8C25YdDFzE25ED4KWHGTXJujUaWgGct80SDpqRJGoF42U3I+TGCqhjt8sdq028ddh4qNWW9zL2k3mALgE26NA8lLJaGaQAIJM9dBbXRUAaJ1EM01LTc62dMjnyt1UIcbhxkdJOaSY1sefhsoy73PqlAAUxZzzNhsNiZF5UJZqrSe4+yMW1NzebTrGqm3JSfcJhMJl39mZ6bQdTp7qjLtlrCYm3ZHaAmBqTY7g20uOZQUUzzvEKzqsvzk5SQGR7ski3kExbBLbYqcPxJb7MOEub/bmIfMmNXaAeA8VvfdEa8y/wC3BYQAJtZxAANtNZ1QlUyZjuHwfaw8NFjJJzQ0S5hmwnprpCtPsSzz2J4m1j3ZGh15DjtzAGhHgjcLVMOKfILG8WFaTUDs7tXTOlhY7RbwHJVGDi7QdC2HdJDd9jNtZOax7PRN4AZ6LD8UdTDWuvTnWb2Mi4vAzG3KArt3uKcE1aGMTim1wS1oc6ACY1GgJcN5gCZ+CCZcdtjz2Ip9o+zEQDIOo2LTm1j6qfMYcZSqUofo0631v3QNPghdS2CTDcSqAgPJIedo65h/216eKkSWmBw+Ac5ocKgv/UfoibQLlvwW3Vm3ncGdRb6/ooZySa1PPobWMienL1RIOnQ9RY08tgWi56kki1tgoLZ1uClxDXNaBrYHw11VWF2OYjDOE5HNa3+YiSToY5W6KrIq7gcLQn3zIEgXudRc67Kmy/kGpNyhsDN1n05f5Vlchn1ZAzPaIMxZxl1tYv8AJUShRhbq0g62db0F1AnYvjs1RstMNEDvm1+StFx2M4fCWhzrbAN3J0LrG8BXZfV5GjTcC0O0OmWTN/d751VE9QT6TWyWnTfs7za9x4BQu2+QdDiJy5XaEWudrjRXRbh5HXViQCNTMRINr3M2ColUawBOY5p0M3g+eqjI+NhhtQ5rWmMzo1JI15aW81VAi9fiBdAgzJlx/MI3ad1aQSiirw2oTIyRqSQM3ZESJ8vh0VAtG8bw62bOA0nQCNYMgTeY2+StOyIQcKzXklkCS0ugEGCbZhoNBysq2C7FTCUSxoILs4Hab2XCJME6ctjsge5Vj9DjtKoz2fac4/lybHUX5fJV0VuU0zyvFuHRmeJALiAIO1rH5GD5JqYcZEhpRoNlOsxrYLRqDB59Dso2hUep8lTA5azMpNw2CCXTpEj4jXwCCcko2SCkpUu4x7YMoim0ktOXNMWcCTDhF2622M80Kk3uw1DcZc6nVoBrA0PEhz413IdOlhEjp4jastwcZe8QhgSNamUEtzAlzZBuJkQO8orBY/Tw7Kbs7wCLht+8EmPeMkbR5KursDTYH95UWdl1IyNYc4DnMSI1TKvewlYvXrFrWie1fWZ89DsrFJWxej2h2hodyRrqQB4KgntwMYk9kNayRYm5sZ3PNX8wUu9mRVeyGsEi+hBuZvMKtibPkP8AtuVkuImdAN/HyVEq3sAoYzMZMC8Xvz08vipRbjSNsrF2k2ncDz5BXRVUDxVUnS7mmwg7HY9xPmoXFA8HTMgwBeBoDe+3TQ21VNhSZQFFpDYJ7J+P9xmTfvUAsUtJMl17mABynW3PyVlmnVQWagkTJvNwRYGP0sqrclCFd4EOvcaSfj+iKqDjvscdUYdGgXBgzoBcdyiTZd13GvZh2Uk5KZ1LZIBEkSdxtPVRR8weqtlyZrS1xjawIJuJtM9IVNET2MVXkQXOuDbujUHQjaFC16D2CdSqF4cZBIIEwJnrckX81dUC7Qw12QublIG07gAXaTqbecaKbA2cxHEIAzSRHZv0vI5HpsUPSFyaxfEhksX31uNtDMX0U6UUtwnDsSXZWiARIIM9qTftDQ63g6hV0lt+YrRqsc4gMgjQOkOOhBnZ19zsb3VOwmP4rFsfT7bi0gAEsOoEQI/mufNCk0ykeZx2HyEOnMwmztDzgjZ26amGt1Q/hMG0mXm5BjtATm3HLe39SXlyOvdCxJXUuA+csdA6X11M333A8UlrrVs2RSitgWNaXPAaLibCSSLDTURBvG6Zj+EROoys+ouDIDs3amHCwB+uoR8i8kuoe4g2XMqWs0TAkm4Ikc4JuVEthSNsqscSJBAGgDm2MSSJiRM6bbIaKEHcQeTv4O+gV0kXQPiPuO70fcDHyBbo7+4f+yIvuFq6f7f/AFU7lIFhtHd5+aotgsb75/td6lUi4cGB/DH9x9Gqy+4TB+7U7goVLsFxfv8AiPRRFR4F8V7ru8egVoOI5hf4Q7nf9gqfIEuQFHQ+KsjE3+8O4K0H2D43Qd59UYtcivNCMLmN/heXqFcuBMPiEK2nifUpYxGeK+63v+QVLkuHIpgfeH3sjCkekxH8Jne70U7CO5GxOo/u+ipDVwMD5fN6oEb4d/FH97vVV3J2D1v4lPuKjKjwSMFq3+0+hUYyQw3f+0+r1RBA+75egV9yyj+U/wBjfVqVL4l8zTj+BmqX/wBql3j1Vw+EDOW//wAnf3O9FRmE8f8Awm/2n/sU7FwWBxH8M/7fQoHyi48E8KwT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6" name="Picture 8" descr="http://www.wallpage.ru/imgbig/wallpapers_4836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1357298"/>
            <a:ext cx="3467462" cy="214314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4929190" y="928670"/>
            <a:ext cx="3373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Множина риб у зграї </a:t>
            </a:r>
            <a:endParaRPr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2910" y="3786190"/>
            <a:ext cx="36695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b="1" dirty="0" smtClean="0">
                <a:ln w="19050">
                  <a:solidFill>
                    <a:srgbClr val="00B05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Множина птахів у зграї</a:t>
            </a:r>
            <a:endParaRPr lang="ru-RU" sz="2000" b="1" dirty="0">
              <a:ln w="19050">
                <a:solidFill>
                  <a:srgbClr val="00B050"/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2058" name="Picture 10" descr="https://encrypted-tbn3.gstatic.com/images?q=tbn:ANd9GcQiVtKmIn0YcrjdisAnkOAO_1pv5Y6XJHBhCWOQKaqeUXkuXujnu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24" y="4214818"/>
            <a:ext cx="3321866" cy="2214578"/>
          </a:xfrm>
          <a:prstGeom prst="rect">
            <a:avLst/>
          </a:prstGeom>
          <a:noFill/>
        </p:spPr>
      </p:pic>
      <p:pic>
        <p:nvPicPr>
          <p:cNvPr id="2060" name="Picture 12" descr="http://vkurse.ua/i/2007-07/otdelit-atom-vodoroda-ot-molekuly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14876" y="4220754"/>
            <a:ext cx="3571900" cy="2232437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4286248" y="3714752"/>
            <a:ext cx="4610558" cy="40011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Множина молекул у речовині</a:t>
            </a:r>
            <a:endParaRPr lang="ru-RU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357298"/>
            <a:ext cx="8501122" cy="563562"/>
          </a:xfrm>
        </p:spPr>
        <p:txBody>
          <a:bodyPr/>
          <a:lstStyle/>
          <a:p>
            <a:r>
              <a:rPr lang="uk-UA" dirty="0" smtClean="0"/>
              <a:t>Об'єкти, які складають дану множину, називаються </a:t>
            </a:r>
            <a:r>
              <a:rPr lang="uk-UA" dirty="0" smtClean="0">
                <a:solidFill>
                  <a:srgbClr val="FF0000"/>
                </a:solidFill>
              </a:rPr>
              <a:t>елементами</a:t>
            </a:r>
            <a:r>
              <a:rPr lang="uk-UA" dirty="0" smtClean="0"/>
              <a:t> цієї множини.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gray">
          <a:xfrm>
            <a:off x="714348" y="3500438"/>
            <a:ext cx="7929618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800" b="1" i="1" u="none" strike="noStrike" kern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uLnTx/>
                <a:uFillTx/>
                <a:latin typeface="+mj-lt"/>
                <a:ea typeface="+mj-ea"/>
                <a:cs typeface="+mj-cs"/>
              </a:rPr>
              <a:t>Множини позначають великими латинськими літерами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uk-UA" sz="2800" b="1" i="1" kern="0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+mj-lt"/>
                <a:ea typeface="+mj-ea"/>
                <a:cs typeface="+mj-cs"/>
              </a:rPr>
              <a:t>А, В, С,</a:t>
            </a:r>
            <a:r>
              <a:rPr lang="en-US" sz="2800" b="1" i="1" kern="0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+mj-lt"/>
                <a:ea typeface="+mj-ea"/>
                <a:cs typeface="+mj-cs"/>
              </a:rPr>
              <a:t> D</a:t>
            </a:r>
            <a:r>
              <a:rPr lang="uk-UA" sz="2800" b="1" i="1" kern="0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+mj-lt"/>
                <a:ea typeface="+mj-ea"/>
                <a:cs typeface="+mj-cs"/>
              </a:rPr>
              <a:t>, Е.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uk-UA" sz="2800" b="1" i="1" kern="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1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28662" y="4643446"/>
            <a:ext cx="7715304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i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Елементи</a:t>
            </a:r>
            <a:r>
              <a:rPr lang="ru-RU" sz="28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800" b="1" i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множини</a:t>
            </a:r>
            <a:r>
              <a:rPr lang="ru-RU" sz="28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–  </a:t>
            </a:r>
            <a:r>
              <a:rPr lang="ru-RU" sz="2800" b="1" i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малими</a:t>
            </a:r>
            <a:r>
              <a:rPr lang="ru-RU" sz="28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800" b="1" i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латинськими</a:t>
            </a:r>
            <a:r>
              <a:rPr lang="ru-RU" sz="28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800" b="1" i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літерами</a:t>
            </a:r>
            <a:endParaRPr lang="ru-RU" sz="2800" b="1" i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sz="28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а, </a:t>
            </a:r>
            <a:r>
              <a:rPr lang="en-US" sz="28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b, c, d</a:t>
            </a:r>
            <a:r>
              <a:rPr lang="uk-UA" sz="28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і т.д.</a:t>
            </a:r>
            <a:endParaRPr lang="ru-RU" sz="2800" b="1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122238"/>
            <a:ext cx="7724804" cy="563562"/>
          </a:xfrm>
        </p:spPr>
        <p:txBody>
          <a:bodyPr/>
          <a:lstStyle/>
          <a:p>
            <a:r>
              <a:rPr lang="uk-UA" dirty="0" smtClean="0"/>
              <a:t>Які з кульок належать множині?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286116" y="1285860"/>
            <a:ext cx="3857652" cy="378621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4071934" y="1714488"/>
            <a:ext cx="1285884" cy="1214446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1"/>
          </a:lnRef>
          <a:fillRef idx="1003">
            <a:schemeClr val="lt2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5000628" y="4071942"/>
            <a:ext cx="928694" cy="928694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1"/>
          </a:lnRef>
          <a:fillRef idx="1003">
            <a:schemeClr val="lt2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3571868" y="3214686"/>
            <a:ext cx="1285884" cy="1214446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1"/>
          </a:lnRef>
          <a:fillRef idx="1003">
            <a:schemeClr val="lt2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286512" y="2857496"/>
            <a:ext cx="857256" cy="785818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1"/>
          </a:lnRef>
          <a:fillRef idx="1003">
            <a:schemeClr val="lt2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7143768" y="4572008"/>
            <a:ext cx="857256" cy="78581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1"/>
          </a:lnRef>
          <a:fillRef idx="1003">
            <a:schemeClr val="lt2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571736" y="1785926"/>
            <a:ext cx="857256" cy="785818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hemeClr val="accent1"/>
          </a:lnRef>
          <a:fillRef idx="1003">
            <a:schemeClr val="lt2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786182" y="5072074"/>
            <a:ext cx="571504" cy="500066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1"/>
          </a:lnRef>
          <a:fillRef idx="1003">
            <a:schemeClr val="lt2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1214422"/>
            <a:ext cx="6705600" cy="1135066"/>
          </a:xfrm>
        </p:spPr>
        <p:txBody>
          <a:bodyPr/>
          <a:lstStyle/>
          <a:p>
            <a:r>
              <a:rPr lang="uk-UA" dirty="0" smtClean="0"/>
              <a:t>Множина не повинна містити однакових елементів </a:t>
            </a:r>
            <a:br>
              <a:rPr lang="uk-UA" dirty="0" smtClean="0"/>
            </a:br>
            <a:r>
              <a:rPr lang="uk-UA" dirty="0" smtClean="0"/>
              <a:t>(потрібно залишити один)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857488" y="2643182"/>
            <a:ext cx="3857652" cy="378621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857752" y="4143380"/>
            <a:ext cx="714380" cy="714380"/>
          </a:xfrm>
          <a:prstGeom prst="ellipse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1"/>
          </a:lnRef>
          <a:fillRef idx="1003">
            <a:schemeClr val="lt2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3857620" y="3357562"/>
            <a:ext cx="785818" cy="714380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1"/>
          </a:lnRef>
          <a:fillRef idx="1003">
            <a:schemeClr val="lt2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4786314" y="3357562"/>
            <a:ext cx="714380" cy="642942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1"/>
          </a:lnRef>
          <a:fillRef idx="1003">
            <a:schemeClr val="lt2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3929058" y="4143380"/>
            <a:ext cx="785818" cy="785818"/>
          </a:xfrm>
          <a:prstGeom prst="ellipse">
            <a:avLst/>
          </a:prstGeom>
          <a:solidFill>
            <a:srgbClr val="FFFF00"/>
          </a:solidFill>
        </p:spPr>
        <p:style>
          <a:lnRef idx="0">
            <a:schemeClr val="accent1"/>
          </a:lnRef>
          <a:fillRef idx="1003">
            <a:schemeClr val="lt2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4143372" y="5072074"/>
            <a:ext cx="714380" cy="71438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1"/>
          </a:lnRef>
          <a:fillRef idx="1003">
            <a:schemeClr val="lt2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4929190" y="5000636"/>
            <a:ext cx="714380" cy="71438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1"/>
          </a:lnRef>
          <a:fillRef idx="1003">
            <a:schemeClr val="lt2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5643570" y="4143380"/>
            <a:ext cx="714380" cy="714380"/>
          </a:xfrm>
          <a:prstGeom prst="ellipse">
            <a:avLst/>
          </a:prstGeom>
          <a:solidFill>
            <a:srgbClr val="7030A0"/>
          </a:solidFill>
        </p:spPr>
        <p:style>
          <a:lnRef idx="0">
            <a:schemeClr val="accent1"/>
          </a:lnRef>
          <a:fillRef idx="1003">
            <a:schemeClr val="lt2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3143240" y="4214818"/>
            <a:ext cx="714380" cy="714380"/>
          </a:xfrm>
          <a:prstGeom prst="ellipse">
            <a:avLst/>
          </a:prstGeom>
          <a:solidFill>
            <a:srgbClr val="7030A0"/>
          </a:solidFill>
        </p:spPr>
        <p:style>
          <a:lnRef idx="0">
            <a:schemeClr val="accent1"/>
          </a:lnRef>
          <a:fillRef idx="1003">
            <a:schemeClr val="lt2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1142984"/>
            <a:ext cx="7429552" cy="563562"/>
          </a:xfrm>
        </p:spPr>
        <p:txBody>
          <a:bodyPr/>
          <a:lstStyle/>
          <a:p>
            <a:r>
              <a:rPr lang="uk-UA" dirty="0" smtClean="0"/>
              <a:t>Якщо елемент належить множині А, то пишуть а </a:t>
            </a:r>
            <a:r>
              <a:rPr lang="en-US" dirty="0" smtClean="0"/>
              <a:t>   A</a:t>
            </a:r>
            <a:endParaRPr lang="ru-RU" dirty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1934" y="1357298"/>
            <a:ext cx="285752" cy="614367"/>
          </a:xfrm>
          <a:prstGeom prst="rect">
            <a:avLst/>
          </a:prstGeom>
          <a:noFill/>
        </p:spPr>
      </p:pic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785786" y="2214554"/>
            <a:ext cx="7929618" cy="928694"/>
            <a:chOff x="785786" y="2214554"/>
            <a:chExt cx="7929618" cy="928694"/>
          </a:xfrm>
        </p:grpSpPr>
        <p:sp>
          <p:nvSpPr>
            <p:cNvPr id="14" name="Заголовок 1"/>
            <p:cNvSpPr txBox="1">
              <a:spLocks/>
            </p:cNvSpPr>
            <p:nvPr/>
          </p:nvSpPr>
          <p:spPr bwMode="gray">
            <a:xfrm>
              <a:off x="785786" y="2214554"/>
              <a:ext cx="7929618" cy="5635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uk-UA" sz="2800" b="1" i="1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Якщо елемент  не належить множині А, то пишуть а</a:t>
              </a:r>
              <a:r>
                <a:rPr lang="ru-RU" sz="2800" dirty="0"/>
                <a:t> </a:t>
              </a:r>
              <a:r>
                <a:rPr lang="ru-RU" sz="2800" dirty="0" smtClean="0"/>
                <a:t>  </a:t>
              </a:r>
              <a:r>
                <a:rPr kumimoji="0" lang="uk-UA" sz="2800" b="1" i="1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А</a:t>
              </a:r>
              <a:endParaRPr kumimoji="0" lang="ru-RU" sz="2800" b="1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pic>
          <p:nvPicPr>
            <p:cNvPr id="17417" name="Picture 9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929058" y="2357430"/>
              <a:ext cx="285752" cy="785818"/>
            </a:xfrm>
            <a:prstGeom prst="rect">
              <a:avLst/>
            </a:prstGeom>
            <a:noFill/>
          </p:spPr>
        </p:pic>
      </p:grp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0" y="409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3" name="Группа 22"/>
          <p:cNvGrpSpPr/>
          <p:nvPr/>
        </p:nvGrpSpPr>
        <p:grpSpPr>
          <a:xfrm>
            <a:off x="928662" y="3214686"/>
            <a:ext cx="7715304" cy="2762265"/>
            <a:chOff x="928662" y="3214686"/>
            <a:chExt cx="7715304" cy="2762265"/>
          </a:xfrm>
        </p:grpSpPr>
        <p:sp>
          <p:nvSpPr>
            <p:cNvPr id="21" name="TextBox 20"/>
            <p:cNvSpPr txBox="1"/>
            <p:nvPr/>
          </p:nvSpPr>
          <p:spPr>
            <a:xfrm>
              <a:off x="928662" y="3214686"/>
              <a:ext cx="7715304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b="1" i="1" dirty="0" smtClean="0"/>
                <a:t>Множини бувають </a:t>
              </a:r>
              <a:r>
                <a:rPr lang="uk-UA" sz="2800" b="1" i="1" dirty="0" smtClean="0">
                  <a:solidFill>
                    <a:srgbClr val="FF0000"/>
                  </a:solidFill>
                </a:rPr>
                <a:t>скінченні</a:t>
              </a:r>
              <a:r>
                <a:rPr lang="uk-UA" sz="2800" b="1" i="1" dirty="0" smtClean="0"/>
                <a:t> і </a:t>
              </a:r>
              <a:r>
                <a:rPr lang="uk-UA" sz="2800" b="1" i="1" dirty="0" smtClean="0">
                  <a:solidFill>
                    <a:srgbClr val="FF0000"/>
                  </a:solidFill>
                </a:rPr>
                <a:t>нескінченні</a:t>
              </a:r>
              <a:r>
                <a:rPr lang="uk-UA" sz="2800" b="1" i="1" dirty="0" smtClean="0"/>
                <a:t>.</a:t>
              </a:r>
            </a:p>
            <a:p>
              <a:endParaRPr lang="uk-UA" sz="2800" b="1" i="1" dirty="0" smtClean="0"/>
            </a:p>
            <a:p>
              <a:r>
                <a:rPr lang="uk-UA" sz="2800" b="1" i="1" dirty="0" smtClean="0"/>
                <a:t>Множину, в якій немає жодного елемента, називають </a:t>
              </a:r>
              <a:r>
                <a:rPr lang="uk-UA" sz="2800" b="1" i="1" dirty="0" smtClean="0">
                  <a:solidFill>
                    <a:srgbClr val="FF0000"/>
                  </a:solidFill>
                </a:rPr>
                <a:t>порожньою</a:t>
              </a:r>
              <a:r>
                <a:rPr lang="uk-UA" sz="2800" b="1" i="1" dirty="0" smtClean="0"/>
                <a:t> множиною, в позначають </a:t>
              </a:r>
              <a:endParaRPr lang="ru-RU" sz="2800" b="1" i="1" dirty="0"/>
            </a:p>
          </p:txBody>
        </p:sp>
        <p:pic>
          <p:nvPicPr>
            <p:cNvPr id="2049" name="Picture 1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357950" y="5357826"/>
              <a:ext cx="285750" cy="619125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Найважливіші множини</a:t>
            </a:r>
            <a:endParaRPr lang="ru-RU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857232"/>
            <a:ext cx="8023225" cy="4921250"/>
          </a:xfrm>
        </p:spPr>
        <p:txBody>
          <a:bodyPr/>
          <a:lstStyle/>
          <a:p>
            <a:r>
              <a:rPr lang="uk-UA" dirty="0" smtClean="0"/>
              <a:t>Множина точок площини – </a:t>
            </a:r>
            <a:r>
              <a:rPr lang="uk-UA" b="1" dirty="0" smtClean="0">
                <a:solidFill>
                  <a:srgbClr val="FF0000"/>
                </a:solidFill>
              </a:rPr>
              <a:t>геометрична фігура.</a:t>
            </a:r>
          </a:p>
          <a:p>
            <a:r>
              <a:rPr lang="uk-UA" dirty="0" smtClean="0"/>
              <a:t>Множина точок, яким притаманна певна властивість – </a:t>
            </a:r>
            <a:r>
              <a:rPr lang="uk-UA" b="1" dirty="0" err="1" smtClean="0">
                <a:solidFill>
                  <a:srgbClr val="FF0000"/>
                </a:solidFill>
              </a:rPr>
              <a:t>ГМТ</a:t>
            </a:r>
            <a:r>
              <a:rPr lang="uk-UA" dirty="0" smtClean="0"/>
              <a:t>.</a:t>
            </a:r>
          </a:p>
          <a:p>
            <a:r>
              <a:rPr lang="uk-UA" dirty="0" smtClean="0"/>
              <a:t>Множина значень аргументу функції </a:t>
            </a:r>
            <a:r>
              <a:rPr lang="en-US" dirty="0" smtClean="0"/>
              <a:t>f</a:t>
            </a:r>
            <a:r>
              <a:rPr lang="uk-UA" dirty="0" smtClean="0"/>
              <a:t> – </a:t>
            </a:r>
            <a:r>
              <a:rPr lang="uk-UA" b="1" dirty="0" smtClean="0">
                <a:solidFill>
                  <a:srgbClr val="FF0000"/>
                </a:solidFill>
              </a:rPr>
              <a:t>область визначення функції</a:t>
            </a:r>
            <a:r>
              <a:rPr lang="uk-UA" dirty="0" smtClean="0"/>
              <a:t>.</a:t>
            </a:r>
          </a:p>
          <a:p>
            <a:r>
              <a:rPr lang="uk-UA" dirty="0" smtClean="0"/>
              <a:t>Множина значень функції </a:t>
            </a:r>
            <a:r>
              <a:rPr lang="en-US" dirty="0" smtClean="0"/>
              <a:t>f</a:t>
            </a:r>
            <a:r>
              <a:rPr lang="uk-UA" dirty="0" smtClean="0"/>
              <a:t> – </a:t>
            </a:r>
            <a:r>
              <a:rPr lang="uk-UA" b="1" dirty="0" smtClean="0">
                <a:solidFill>
                  <a:srgbClr val="FF0000"/>
                </a:solidFill>
              </a:rPr>
              <a:t>область значень функції.</a:t>
            </a:r>
          </a:p>
          <a:p>
            <a:r>
              <a:rPr lang="uk-UA" dirty="0" smtClean="0"/>
              <a:t>Множина натуральних чисел – </a:t>
            </a:r>
            <a:r>
              <a:rPr lang="en-US" b="1" dirty="0" smtClean="0">
                <a:solidFill>
                  <a:srgbClr val="FF0000"/>
                </a:solidFill>
              </a:rPr>
              <a:t>N</a:t>
            </a:r>
            <a:r>
              <a:rPr lang="ru-RU" dirty="0" smtClean="0"/>
              <a:t>.</a:t>
            </a:r>
            <a:endParaRPr lang="uk-UA" dirty="0" smtClean="0"/>
          </a:p>
          <a:p>
            <a:r>
              <a:rPr lang="uk-UA" dirty="0" smtClean="0"/>
              <a:t>Множина цілих чисел – </a:t>
            </a:r>
            <a:r>
              <a:rPr lang="en-US" b="1" dirty="0" smtClean="0">
                <a:solidFill>
                  <a:srgbClr val="FF0000"/>
                </a:solidFill>
              </a:rPr>
              <a:t>Z</a:t>
            </a:r>
            <a:r>
              <a:rPr lang="en-US" dirty="0" smtClean="0"/>
              <a:t>.</a:t>
            </a:r>
          </a:p>
          <a:p>
            <a:r>
              <a:rPr lang="uk-UA" dirty="0" smtClean="0"/>
              <a:t>Множина раціональних чисел – </a:t>
            </a:r>
            <a:r>
              <a:rPr lang="en-US" b="1" dirty="0" smtClean="0">
                <a:solidFill>
                  <a:srgbClr val="FF0000"/>
                </a:solidFill>
              </a:rPr>
              <a:t>Q</a:t>
            </a:r>
            <a:r>
              <a:rPr lang="en-US" dirty="0" smtClean="0"/>
              <a:t>.</a:t>
            </a:r>
            <a:endParaRPr lang="uk-UA" dirty="0" smtClean="0"/>
          </a:p>
          <a:p>
            <a:r>
              <a:rPr lang="uk-UA" dirty="0" smtClean="0"/>
              <a:t>Множина дійсних чисел – </a:t>
            </a:r>
            <a:r>
              <a:rPr lang="en-US" b="1" dirty="0" smtClean="0">
                <a:solidFill>
                  <a:srgbClr val="FF0000"/>
                </a:solidFill>
              </a:rPr>
              <a:t>R</a:t>
            </a:r>
            <a:r>
              <a:rPr lang="en-US" dirty="0" smtClean="0"/>
              <a:t>.</a:t>
            </a:r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0298" y="0"/>
            <a:ext cx="2914650" cy="933450"/>
          </a:xfrm>
          <a:prstGeom prst="rect">
            <a:avLst/>
          </a:prstGeom>
          <a:noFill/>
        </p:spPr>
      </p:pic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1142984"/>
            <a:ext cx="828675" cy="81915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643042" y="135729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</a:t>
            </a:r>
            <a:endParaRPr lang="ru-RU" dirty="0"/>
          </a:p>
        </p:txBody>
      </p:sp>
      <p:pic>
        <p:nvPicPr>
          <p:cNvPr id="10" name="Picture 6" descr="http://granpri.in.ua/data/big/krasivii-buket-gerber.jpg"/>
          <p:cNvPicPr>
            <a:picLocks noChangeAspect="1" noChangeArrowheads="1"/>
          </p:cNvPicPr>
          <p:nvPr/>
        </p:nvPicPr>
        <p:blipFill>
          <a:blip r:embed="rId4" cstate="print"/>
          <a:srcRect l="11364" t="1894" r="9090" b="-379"/>
          <a:stretch>
            <a:fillRect/>
          </a:stretch>
        </p:blipFill>
        <p:spPr bwMode="auto">
          <a:xfrm>
            <a:off x="1857356" y="1000108"/>
            <a:ext cx="1571636" cy="1459376"/>
          </a:xfrm>
          <a:prstGeom prst="rect">
            <a:avLst/>
          </a:prstGeom>
          <a:noFill/>
        </p:spPr>
      </p:pic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3559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2857496"/>
            <a:ext cx="1295400" cy="933450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1857356" y="314324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</a:t>
            </a:r>
            <a:endParaRPr lang="ru-RU" dirty="0"/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" name="Picture 6" descr="http://granpri.in.ua/data/big/krasivii-buket-gerber.jpg"/>
          <p:cNvPicPr>
            <a:picLocks noChangeAspect="1" noChangeArrowheads="1"/>
          </p:cNvPicPr>
          <p:nvPr/>
        </p:nvPicPr>
        <p:blipFill>
          <a:blip r:embed="rId6" cstate="print"/>
          <a:srcRect l="65600" t="1894" r="9090" b="59538"/>
          <a:stretch>
            <a:fillRect/>
          </a:stretch>
        </p:blipFill>
        <p:spPr bwMode="auto">
          <a:xfrm>
            <a:off x="2214546" y="2786058"/>
            <a:ext cx="785818" cy="898078"/>
          </a:xfrm>
          <a:prstGeom prst="rect">
            <a:avLst/>
          </a:prstGeom>
          <a:noFill/>
        </p:spPr>
      </p:pic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6" name="Группа 25"/>
          <p:cNvGrpSpPr/>
          <p:nvPr/>
        </p:nvGrpSpPr>
        <p:grpSpPr>
          <a:xfrm>
            <a:off x="642910" y="3714752"/>
            <a:ext cx="7929618" cy="2933760"/>
            <a:chOff x="642910" y="3714752"/>
            <a:chExt cx="7929618" cy="2933760"/>
          </a:xfrm>
        </p:grpSpPr>
        <p:sp>
          <p:nvSpPr>
            <p:cNvPr id="19" name="TextBox 18"/>
            <p:cNvSpPr txBox="1"/>
            <p:nvPr/>
          </p:nvSpPr>
          <p:spPr>
            <a:xfrm>
              <a:off x="642910" y="3786190"/>
              <a:ext cx="7929618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3600" dirty="0" smtClean="0"/>
                <a:t>Множина      складається з одного елемента – букет; множина         складається з одного елемента множини      - квітка.  </a:t>
              </a:r>
              <a:r>
                <a:rPr lang="uk-UA" dirty="0" smtClean="0"/>
                <a:t>           </a:t>
              </a:r>
              <a:endParaRPr lang="ru-RU" dirty="0"/>
            </a:p>
          </p:txBody>
        </p:sp>
        <p:pic>
          <p:nvPicPr>
            <p:cNvPr id="23563" name="Picture 11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857488" y="3714752"/>
              <a:ext cx="828675" cy="819150"/>
            </a:xfrm>
            <a:prstGeom prst="rect">
              <a:avLst/>
            </a:prstGeom>
            <a:noFill/>
          </p:spPr>
        </p:pic>
        <p:pic>
          <p:nvPicPr>
            <p:cNvPr id="23565" name="Picture 13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786050" y="4786322"/>
              <a:ext cx="1295400" cy="933450"/>
            </a:xfrm>
            <a:prstGeom prst="rect">
              <a:avLst/>
            </a:prstGeom>
            <a:noFill/>
          </p:spPr>
        </p:pic>
        <p:pic>
          <p:nvPicPr>
            <p:cNvPr id="23567" name="Picture 15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072330" y="5429264"/>
              <a:ext cx="828675" cy="81915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Приклади множин</a:t>
            </a:r>
            <a:endParaRPr lang="ru-RU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02" y="1071546"/>
            <a:ext cx="2533650" cy="619125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02" y="2643182"/>
            <a:ext cx="1781175" cy="619125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1857364"/>
            <a:ext cx="2543175" cy="619125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02" y="3429000"/>
            <a:ext cx="2657475" cy="619125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928663" y="4429132"/>
            <a:ext cx="750099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 smtClean="0">
                <a:solidFill>
                  <a:srgbClr val="FF0000"/>
                </a:solidFill>
              </a:rPr>
              <a:t>Означення. </a:t>
            </a:r>
            <a:r>
              <a:rPr lang="uk-UA" b="1" i="1" dirty="0" smtClean="0"/>
              <a:t>Дві множини називаються рівними, якщо вони складаються з одних і тих самих елементів. Тобто кожний елемент множини А належить множині В, і навпаки, кожний елемент множини В належить множині А.</a:t>
            </a:r>
            <a:endParaRPr lang="ru-RU" b="1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1357290" y="5857892"/>
            <a:ext cx="17145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i="1" dirty="0" err="1" smtClean="0"/>
              <a:t>А=М</a:t>
            </a:r>
            <a:endParaRPr lang="ru-RU" sz="4400" i="1" dirty="0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9058" y="5929330"/>
            <a:ext cx="1647825" cy="619125"/>
          </a:xfrm>
          <a:prstGeom prst="rect">
            <a:avLst/>
          </a:prstGeom>
          <a:noFill/>
        </p:spPr>
      </p:pic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43570" y="5929330"/>
            <a:ext cx="2114550" cy="619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5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amp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1">
        <a:dk1>
          <a:srgbClr val="1F52C0"/>
        </a:dk1>
        <a:lt1>
          <a:srgbClr val="FFFFFF"/>
        </a:lt1>
        <a:dk2>
          <a:srgbClr val="000000"/>
        </a:dk2>
        <a:lt2>
          <a:srgbClr val="D6E1E2"/>
        </a:lt2>
        <a:accent1>
          <a:srgbClr val="E38B55"/>
        </a:accent1>
        <a:accent2>
          <a:srgbClr val="CB81D5"/>
        </a:accent2>
        <a:accent3>
          <a:srgbClr val="FFFFFF"/>
        </a:accent3>
        <a:accent4>
          <a:srgbClr val="1945A4"/>
        </a:accent4>
        <a:accent5>
          <a:srgbClr val="EFC4B4"/>
        </a:accent5>
        <a:accent6>
          <a:srgbClr val="B874C1"/>
        </a:accent6>
        <a:hlink>
          <a:srgbClr val="705FC3"/>
        </a:hlink>
        <a:folHlink>
          <a:srgbClr val="83A6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113F71"/>
        </a:dk1>
        <a:lt1>
          <a:srgbClr val="FFFFFF"/>
        </a:lt1>
        <a:dk2>
          <a:srgbClr val="000000"/>
        </a:dk2>
        <a:lt2>
          <a:srgbClr val="C1D1D3"/>
        </a:lt2>
        <a:accent1>
          <a:srgbClr val="2D7ACF"/>
        </a:accent1>
        <a:accent2>
          <a:srgbClr val="99CC00"/>
        </a:accent2>
        <a:accent3>
          <a:srgbClr val="FFFFFF"/>
        </a:accent3>
        <a:accent4>
          <a:srgbClr val="0D345F"/>
        </a:accent4>
        <a:accent5>
          <a:srgbClr val="ADBEE4"/>
        </a:accent5>
        <a:accent6>
          <a:srgbClr val="8AB900"/>
        </a:accent6>
        <a:hlink>
          <a:srgbClr val="5AABCC"/>
        </a:hlink>
        <a:folHlink>
          <a:srgbClr val="BD9E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F2163"/>
        </a:dk1>
        <a:lt1>
          <a:srgbClr val="FFFFFF"/>
        </a:lt1>
        <a:dk2>
          <a:srgbClr val="000000"/>
        </a:dk2>
        <a:lt2>
          <a:srgbClr val="CCD8DA"/>
        </a:lt2>
        <a:accent1>
          <a:srgbClr val="4067CA"/>
        </a:accent1>
        <a:accent2>
          <a:srgbClr val="00B4B0"/>
        </a:accent2>
        <a:accent3>
          <a:srgbClr val="FFFFFF"/>
        </a:accent3>
        <a:accent4>
          <a:srgbClr val="191B53"/>
        </a:accent4>
        <a:accent5>
          <a:srgbClr val="AFB8E1"/>
        </a:accent5>
        <a:accent6>
          <a:srgbClr val="00A39F"/>
        </a:accent6>
        <a:hlink>
          <a:srgbClr val="6DB1DF"/>
        </a:hlink>
        <a:folHlink>
          <a:srgbClr val="9292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Тема52</Template>
  <TotalTime>124</TotalTime>
  <Words>331</Words>
  <Application>Microsoft Office PowerPoint</Application>
  <PresentationFormat>Экран (4:3)</PresentationFormat>
  <Paragraphs>45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Тема52</vt:lpstr>
      <vt:lpstr>Тема. Множина та її елементи</vt:lpstr>
      <vt:lpstr>Приклади множин</vt:lpstr>
      <vt:lpstr>Об'єкти, які складають дану множину, називаються елементами цієї множини.</vt:lpstr>
      <vt:lpstr>Які з кульок належать множині?</vt:lpstr>
      <vt:lpstr>Множина не повинна містити однакових елементів  (потрібно залишити один)</vt:lpstr>
      <vt:lpstr>Якщо елемент належить множині А, то пишуть а    A</vt:lpstr>
      <vt:lpstr>Найважливіші множини</vt:lpstr>
      <vt:lpstr>Слайд 8</vt:lpstr>
      <vt:lpstr>Приклади множин</vt:lpstr>
      <vt:lpstr>Множина букв з яких складається слово “МАТЕМАТИКА”</vt:lpstr>
      <vt:lpstr>Приклади задання множин характеристичною властивістю її елементів</vt:lpstr>
    </vt:vector>
  </TitlesOfParts>
  <Company>BlackShine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Тема. Множина та її елементи</dc:title>
  <dc:creator>Black.User</dc:creator>
  <cp:lastModifiedBy>Black.User</cp:lastModifiedBy>
  <cp:revision>5</cp:revision>
  <dcterms:created xsi:type="dcterms:W3CDTF">2013-09-14T17:48:37Z</dcterms:created>
  <dcterms:modified xsi:type="dcterms:W3CDTF">2013-09-15T20:11:04Z</dcterms:modified>
</cp:coreProperties>
</file>