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470025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>
              <a:defRPr b="1" cap="all" spc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4290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74638"/>
            <a:ext cx="75723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 i="1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25406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916832"/>
            <a:ext cx="7920880" cy="2952328"/>
          </a:xfrm>
        </p:spPr>
        <p:txBody>
          <a:bodyPr>
            <a:normAutofit fontScale="90000"/>
          </a:bodyPr>
          <a:lstStyle/>
          <a:p>
            <a:r>
              <a:rPr lang="uk-UA" sz="4900" b="1" dirty="0">
                <a:solidFill>
                  <a:schemeClr val="tx1"/>
                </a:solidFill>
                <a:latin typeface="Monotype Corsiva" pitchFamily="66" charset="0"/>
              </a:rPr>
              <a:t>Призначення та використання основних математичних, статистичних, логічних функцій.</a:t>
            </a:r>
            <a:r>
              <a:rPr lang="ru-RU" sz="4900" b="1" dirty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4900" b="1" dirty="0">
                <a:solidFill>
                  <a:schemeClr val="tx1"/>
                </a:solidFill>
                <a:latin typeface="Monotype Corsiva" pitchFamily="66" charset="0"/>
              </a:rPr>
            </a:br>
            <a:endParaRPr lang="uk-UA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764703"/>
            <a:ext cx="6400800" cy="991503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Тема уроку.</a:t>
            </a:r>
            <a:endParaRPr lang="uk-UA" sz="3200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941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1312"/>
            <a:ext cx="8229600" cy="1252728"/>
          </a:xfrm>
        </p:spPr>
        <p:txBody>
          <a:bodyPr>
            <a:normAutofit/>
          </a:bodyPr>
          <a:lstStyle/>
          <a:p>
            <a:r>
              <a:rPr lang="uk-UA" sz="6000" b="1" dirty="0" smtClean="0"/>
              <a:t>Кросворд</a:t>
            </a:r>
            <a:endParaRPr lang="uk-UA" sz="6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38" t="11373" r="11909" b="7013"/>
          <a:stretch/>
        </p:blipFill>
        <p:spPr bwMode="auto">
          <a:xfrm>
            <a:off x="0" y="1464040"/>
            <a:ext cx="9144000" cy="5393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684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Класифікація</a:t>
            </a:r>
            <a:r>
              <a:rPr lang="ru-RU" dirty="0"/>
              <a:t> </a:t>
            </a:r>
            <a:r>
              <a:rPr lang="ru-RU" dirty="0" err="1"/>
              <a:t>функцій</a:t>
            </a:r>
            <a:r>
              <a:rPr lang="ru-RU" dirty="0"/>
              <a:t> за </a:t>
            </a:r>
            <a:r>
              <a:rPr lang="ru-RU" dirty="0" err="1"/>
              <a:t>кількістю</a:t>
            </a:r>
            <a:r>
              <a:rPr lang="ru-RU" dirty="0"/>
              <a:t> </a:t>
            </a:r>
            <a:r>
              <a:rPr lang="ru-RU" dirty="0" err="1"/>
              <a:t>аргументів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5" y="2469279"/>
            <a:ext cx="9138615" cy="268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65520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Аргументи функцій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012" y="2996952"/>
            <a:ext cx="8964489" cy="235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2707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569" b="28839"/>
          <a:stretch/>
        </p:blipFill>
        <p:spPr bwMode="auto">
          <a:xfrm>
            <a:off x="323527" y="260648"/>
            <a:ext cx="8568953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620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1447" r="6819" b="4404"/>
          <a:stretch/>
        </p:blipFill>
        <p:spPr bwMode="auto">
          <a:xfrm>
            <a:off x="69309" y="1484784"/>
            <a:ext cx="8969861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2939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uk-UA" dirty="0"/>
              <a:t/>
            </a:r>
            <a:br>
              <a:rPr lang="uk-UA" dirty="0"/>
            </a:br>
            <a:r>
              <a:rPr lang="uk-UA" dirty="0"/>
              <a:t>Майстер функцій – це спеціальна програма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424936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/>
              <a:t>за </a:t>
            </a:r>
            <a:r>
              <a:rPr lang="uk-UA" sz="2000" dirty="0"/>
              <a:t>допомогою якої можна вибрати потрібну функцію і виконати її, вказавши всі потрібні параметри.</a:t>
            </a:r>
            <a:br>
              <a:rPr lang="uk-UA" sz="2000" dirty="0"/>
            </a:br>
            <a:r>
              <a:rPr lang="uk-UA" sz="2000" dirty="0"/>
              <a:t>Для того щоб вставити  у формулу функцію, необхідно перейти в режим редагування комірки та вибрати цю функцію зі списку функцій на рядку формул. Після того як з’явиться діалогове вікно Аргументи функції, необхідно його заповнити, використовуючи правила: </a:t>
            </a:r>
            <a:br>
              <a:rPr lang="uk-UA" sz="2000" dirty="0"/>
            </a:br>
            <a:r>
              <a:rPr lang="uk-UA" sz="2000" dirty="0"/>
              <a:t>1)	виділити поле аргументу та занести необхідні дані;</a:t>
            </a:r>
            <a:br>
              <a:rPr lang="uk-UA" sz="2000" dirty="0"/>
            </a:br>
            <a:r>
              <a:rPr lang="uk-UA" sz="2000" dirty="0"/>
              <a:t>2)	у поле аргументу функції можна заносити: константи, посилання на комірки та діапазони комірок, вирази, функції;</a:t>
            </a:r>
            <a:br>
              <a:rPr lang="uk-UA" sz="2000" dirty="0"/>
            </a:br>
            <a:r>
              <a:rPr lang="uk-UA" sz="2000" dirty="0"/>
              <a:t>3)	для того щоб повернутись до діалогових вікон аргументів будь-якої функції, занесеної у формулу, необхідно в режимі редагування формули клацнути на її назві у рядку формул у полі формул.</a:t>
            </a:r>
          </a:p>
        </p:txBody>
      </p:sp>
    </p:spTree>
    <p:extLst>
      <p:ext uri="{BB962C8B-B14F-4D97-AF65-F5344CB8AC3E}">
        <p14:creationId xmlns:p14="http://schemas.microsoft.com/office/powerpoint/2010/main" xmlns="" val="59071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97675"/>
            <a:ext cx="8496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err="1">
                <a:solidFill>
                  <a:srgbClr val="FF0000"/>
                </a:solidFill>
                <a:latin typeface="Monotype Corsiva" pitchFamily="66" charset="0"/>
              </a:rPr>
              <a:t>Інтерактивний</a:t>
            </a:r>
            <a:r>
              <a:rPr lang="ru-RU" sz="7200" dirty="0">
                <a:solidFill>
                  <a:srgbClr val="FF0000"/>
                </a:solidFill>
                <a:latin typeface="Monotype Corsiva" pitchFamily="66" charset="0"/>
              </a:rPr>
              <a:t> метод </a:t>
            </a:r>
            <a:endParaRPr lang="ru-RU" sz="72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7200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7200" dirty="0">
                <a:solidFill>
                  <a:srgbClr val="FF0000"/>
                </a:solidFill>
                <a:latin typeface="Monotype Corsiva" pitchFamily="66" charset="0"/>
              </a:rPr>
              <a:t>Дерево </a:t>
            </a:r>
            <a:r>
              <a:rPr lang="ru-RU" sz="7200" dirty="0" err="1">
                <a:solidFill>
                  <a:srgbClr val="FF0000"/>
                </a:solidFill>
                <a:latin typeface="Monotype Corsiva" pitchFamily="66" charset="0"/>
              </a:rPr>
              <a:t>вражень</a:t>
            </a:r>
            <a:r>
              <a:rPr lang="ru-RU" sz="7200" smtClean="0">
                <a:solidFill>
                  <a:srgbClr val="FF0000"/>
                </a:solidFill>
                <a:latin typeface="Monotype Corsiva" pitchFamily="66" charset="0"/>
              </a:rPr>
              <a:t>»</a:t>
            </a:r>
            <a:endParaRPr lang="ru-RU" sz="7200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http://animo2.ucoz.ru/_ph/50/1/9272342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705999"/>
            <a:ext cx="3638683" cy="3177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718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3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Тема39</Template>
  <TotalTime>10</TotalTime>
  <Words>44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Тема39</vt:lpstr>
      <vt:lpstr>Призначення та використання основних математичних, статистичних, логічних функцій. </vt:lpstr>
      <vt:lpstr>Кросворд</vt:lpstr>
      <vt:lpstr>Класифікація функцій за кількістю аргументів</vt:lpstr>
      <vt:lpstr>Аргументи функцій</vt:lpstr>
      <vt:lpstr>Слайд 5</vt:lpstr>
      <vt:lpstr>Слайд 6</vt:lpstr>
      <vt:lpstr> Майстер функцій – це спеціальна програма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Призначення та використання основних математичних, статистичних, логічних функцій. </dc:title>
  <dc:creator>Мария</dc:creator>
  <cp:lastModifiedBy>Black.User</cp:lastModifiedBy>
  <cp:revision>7</cp:revision>
  <dcterms:created xsi:type="dcterms:W3CDTF">2012-12-08T17:36:37Z</dcterms:created>
  <dcterms:modified xsi:type="dcterms:W3CDTF">2012-12-18T14:02:51Z</dcterms:modified>
</cp:coreProperties>
</file>