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diagrams/colors1.xml" ContentType="application/vnd.openxmlformats-officedocument.drawingml.diagramColors+xml"/>
  <Override PartName="/ppt/diagrams/quickStyle4.xml" ContentType="application/vnd.openxmlformats-officedocument.drawingml.diagramStyl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diagrams/quickStyle2.xml" ContentType="application/vnd.openxmlformats-officedocument.drawingml.diagramStyle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diagrams/layout7.xml" ContentType="application/vnd.openxmlformats-officedocument.drawingml.diagramLayout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diagrams/layout5.xml" ContentType="application/vnd.openxmlformats-officedocument.drawingml.diagramLayout+xml"/>
  <Override PartName="/ppt/diagrams/data6.xml" ContentType="application/vnd.openxmlformats-officedocument.drawingml.diagramData+xml"/>
  <Override PartName="/ppt/diagrams/layout3.xml" ContentType="application/vnd.openxmlformats-officedocument.drawingml.diagramLayout+xml"/>
  <Override PartName="/ppt/diagrams/data4.xml" ContentType="application/vnd.openxmlformats-officedocument.drawingml.diagramData+xml"/>
  <Override PartName="/ppt/diagrams/layout1.xml" ContentType="application/vnd.openxmlformats-officedocument.drawingml.diagramLayout+xml"/>
  <Override PartName="/ppt/diagrams/data2.xml" ContentType="application/vnd.openxmlformats-officedocument.drawingml.diagramData+xml"/>
  <Override PartName="/ppt/diagrams/data3.xml" ContentType="application/vnd.openxmlformats-officedocument.drawingml.diagramData+xml"/>
  <Override PartName="/ppt/diagrams/colors5.xml" ContentType="application/vnd.openxmlformats-officedocument.drawingml.diagramColors+xml"/>
  <Override PartName="/ppt/diagrams/colors6.xml" ContentType="application/vnd.openxmlformats-officedocument.drawingml.diagramColor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diagrams/data1.xml" ContentType="application/vnd.openxmlformats-officedocument.drawingml.diagramData+xml"/>
  <Override PartName="/ppt/diagrams/colors3.xml" ContentType="application/vnd.openxmlformats-officedocument.drawingml.diagramColors+xml"/>
  <Override PartName="/ppt/diagrams/colors4.xml" ContentType="application/vnd.openxmlformats-officedocument.drawingml.diagramColors+xml"/>
  <Override PartName="/ppt/diagrams/quickStyle6.xml" ContentType="application/vnd.openxmlformats-officedocument.drawingml.diagramStyle+xml"/>
  <Override PartName="/ppt/diagrams/quickStyle7.xml" ContentType="application/vnd.openxmlformats-officedocument.drawingml.diagramStyle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diagrams/colors2.xml" ContentType="application/vnd.openxmlformats-officedocument.drawingml.diagramColors+xml"/>
  <Override PartName="/ppt/diagrams/quickStyle5.xml" ContentType="application/vnd.openxmlformats-officedocument.drawingml.diagramStyle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diagrams/quickStyle3.xml" ContentType="application/vnd.openxmlformats-officedocument.drawingml.diagramStyl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diagrams/quickStyle1.xml" ContentType="application/vnd.openxmlformats-officedocument.drawingml.diagramStyle+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ppt/diagrams/layout6.xml" ContentType="application/vnd.openxmlformats-officedocument.drawingml.diagram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diagrams/layout4.xml" ContentType="application/vnd.openxmlformats-officedocument.drawingml.diagramLayout+xml"/>
  <Override PartName="/ppt/diagrams/data7.xml" ContentType="application/vnd.openxmlformats-officedocument.drawingml.diagramData+xml"/>
  <Override PartName="/ppt/slideLayouts/slideLayout10.xml" ContentType="application/vnd.openxmlformats-officedocument.presentationml.slideLayout+xml"/>
  <Override PartName="/ppt/diagrams/layout2.xml" ContentType="application/vnd.openxmlformats-officedocument.drawingml.diagramLayout+xml"/>
  <Override PartName="/ppt/diagrams/data5.xml" ContentType="application/vnd.openxmlformats-officedocument.drawingml.diagramData+xml"/>
  <Default Extension="gif" ContentType="image/gif"/>
  <Override PartName="/ppt/diagrams/colors7.xml" ContentType="application/vnd.openxmlformats-officedocument.drawingml.diagramColor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93" r:id="rId3"/>
    <p:sldId id="300" r:id="rId4"/>
    <p:sldId id="295" r:id="rId5"/>
    <p:sldId id="278" r:id="rId6"/>
    <p:sldId id="296" r:id="rId7"/>
    <p:sldId id="297" r:id="rId8"/>
    <p:sldId id="299" r:id="rId9"/>
    <p:sldId id="259" r:id="rId10"/>
    <p:sldId id="261" r:id="rId11"/>
    <p:sldId id="279" r:id="rId12"/>
    <p:sldId id="298" r:id="rId13"/>
    <p:sldId id="264" r:id="rId14"/>
    <p:sldId id="265" r:id="rId15"/>
    <p:sldId id="266" r:id="rId16"/>
    <p:sldId id="269" r:id="rId17"/>
    <p:sldId id="270" r:id="rId18"/>
    <p:sldId id="271" r:id="rId19"/>
    <p:sldId id="272" r:id="rId20"/>
    <p:sldId id="274" r:id="rId21"/>
    <p:sldId id="275" r:id="rId22"/>
    <p:sldId id="283" r:id="rId23"/>
    <p:sldId id="288" r:id="rId24"/>
    <p:sldId id="289" r:id="rId25"/>
    <p:sldId id="285" r:id="rId26"/>
    <p:sldId id="290" r:id="rId27"/>
    <p:sldId id="301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DA37D80-6434-44D0-A028-1B22A696006F}" styleName="Светлый стиль 3 - акцент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9DCAF9ED-07DC-4A11-8D7F-57B35C25682E}" styleName="Средний стиль 1 - акцент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8047" autoAdjust="0"/>
    <p:restoredTop sz="94660"/>
  </p:normalViewPr>
  <p:slideViewPr>
    <p:cSldViewPr>
      <p:cViewPr>
        <p:scale>
          <a:sx n="55" d="100"/>
          <a:sy n="55" d="100"/>
        </p:scale>
        <p:origin x="-768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diagrams/_rels/data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image" Target="../media/image8.jpeg"/><Relationship Id="rId5" Type="http://schemas.openxmlformats.org/officeDocument/2006/relationships/image" Target="../media/image12.gif"/><Relationship Id="rId4" Type="http://schemas.openxmlformats.org/officeDocument/2006/relationships/image" Target="../media/image11.jpe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colorful1">
  <dgm:title val=""/>
  <dgm:desc val=""/>
  <dgm:catLst>
    <dgm:cat type="colorful" pri="101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/>
    <dgm:txEffectClrLst/>
  </dgm:styleLbl>
  <dgm:styleLbl name="lnNode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  <a:schemeClr val="accent3">
        <a:alpha val="50000"/>
      </a:schemeClr>
      <a:schemeClr val="accent4">
        <a:alpha val="50000"/>
      </a:schemeClr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  <a:schemeClr val="accent3">
        <a:tint val="50000"/>
      </a:schemeClr>
      <a:schemeClr val="accent4">
        <a:tint val="50000"/>
      </a:schemeClr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/>
    <dgm:txEffectClrLst/>
  </dgm:styleLbl>
  <dgm:styleLbl name="f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 meth="repeat">
      <a:schemeClr val="accent2"/>
      <a:schemeClr val="accent3"/>
      <a:schemeClr val="accent4"/>
      <a:schemeClr val="accent5"/>
      <a:schemeClr val="accent6"/>
    </dgm:fillClrLst>
    <dgm:linClrLst meth="cycle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 meth="repeat">
      <a:schemeClr val="accent2"/>
      <a:schemeClr val="accent3"/>
      <a:schemeClr val="accent4"/>
      <a:schemeClr val="accent5"/>
      <a:schemeClr val="accent6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5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3">
        <a:tint val="9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4">
        <a:tint val="70000"/>
      </a:schemeClr>
    </dgm:fillClrLst>
    <dgm:linClrLst meth="repeat">
      <a:schemeClr val="accent3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5">
        <a:tint val="50000"/>
      </a:schemeClr>
    </dgm:fillClrLst>
    <dgm:linClrLst meth="repeat">
      <a:schemeClr val="accent4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  <a:schemeClr val="accent3"/>
      <a:schemeClr val="accent4"/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fillClrLst>
    <dgm:linClrLst meth="repeat">
      <a:schemeClr val="accent2">
        <a:tint val="40000"/>
        <a:alpha val="90000"/>
      </a:schemeClr>
      <a:schemeClr val="accent3">
        <a:tint val="40000"/>
        <a:alpha val="90000"/>
      </a:schemeClr>
      <a:schemeClr val="accent4">
        <a:tint val="40000"/>
        <a:alpha val="90000"/>
      </a:schemeClr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3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70F1E43-931D-4A32-81E8-5637341C3C68}" type="doc">
      <dgm:prSet loTypeId="urn:microsoft.com/office/officeart/2005/8/layout/vList2" loCatId="list" qsTypeId="urn:microsoft.com/office/officeart/2005/8/quickstyle/simple2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E0DD162B-7C90-4E83-B26C-33DCFB79C61C}">
      <dgm:prSet phldrT="[Текст]" custT="1"/>
      <dgm:spPr/>
      <dgm:t>
        <a:bodyPr/>
        <a:lstStyle/>
        <a:p>
          <a:r>
            <a:rPr lang="ru-RU" sz="1800" b="1" dirty="0" err="1">
              <a:solidFill>
                <a:srgbClr val="002060"/>
              </a:solidFill>
            </a:rPr>
            <a:t>наявність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освітньої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проблеми</a:t>
          </a:r>
          <a:r>
            <a:rPr lang="ru-RU" sz="1800" b="1" dirty="0">
              <a:solidFill>
                <a:srgbClr val="002060"/>
              </a:solidFill>
            </a:rPr>
            <a:t>, </a:t>
          </a:r>
          <a:r>
            <a:rPr lang="ru-RU" sz="1800" b="1" dirty="0" err="1">
              <a:solidFill>
                <a:srgbClr val="002060"/>
              </a:solidFill>
            </a:rPr>
            <a:t>складність</a:t>
          </a:r>
          <a:r>
            <a:rPr lang="ru-RU" sz="1800" b="1" dirty="0">
              <a:solidFill>
                <a:srgbClr val="002060"/>
              </a:solidFill>
            </a:rPr>
            <a:t> та </a:t>
          </a:r>
          <a:r>
            <a:rPr lang="ru-RU" sz="1800" b="1" dirty="0" err="1">
              <a:solidFill>
                <a:srgbClr val="002060"/>
              </a:solidFill>
            </a:rPr>
            <a:t>актуальність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якої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відповідає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навчальним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запитам</a:t>
          </a:r>
          <a:r>
            <a:rPr lang="ru-RU" sz="1800" b="1" dirty="0">
              <a:solidFill>
                <a:srgbClr val="002060"/>
              </a:solidFill>
            </a:rPr>
            <a:t>, </a:t>
          </a:r>
          <a:r>
            <a:rPr lang="ru-RU" sz="1800" b="1" dirty="0" err="1">
              <a:solidFill>
                <a:srgbClr val="002060"/>
              </a:solidFill>
            </a:rPr>
            <a:t>життєвим</a:t>
          </a:r>
          <a:r>
            <a:rPr lang="ru-RU" sz="1800" b="1" dirty="0">
              <a:solidFill>
                <a:srgbClr val="002060"/>
              </a:solidFill>
            </a:rPr>
            <a:t> потребам, </a:t>
          </a:r>
          <a:r>
            <a:rPr lang="ru-RU" sz="1800" b="1" dirty="0" err="1">
              <a:solidFill>
                <a:srgbClr val="002060"/>
              </a:solidFill>
            </a:rPr>
            <a:t>інтересам</a:t>
          </a:r>
          <a:r>
            <a:rPr lang="ru-RU" sz="1800" b="1" dirty="0">
              <a:solidFill>
                <a:srgbClr val="002060"/>
              </a:solidFill>
            </a:rPr>
            <a:t> та </a:t>
          </a:r>
          <a:r>
            <a:rPr lang="ru-RU" sz="1800" b="1" dirty="0" err="1">
              <a:solidFill>
                <a:srgbClr val="002060"/>
              </a:solidFill>
            </a:rPr>
            <a:t>віковим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особливостям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учасників</a:t>
          </a:r>
          <a:r>
            <a:rPr lang="ru-RU" sz="1800" b="1" dirty="0">
              <a:solidFill>
                <a:srgbClr val="002060"/>
              </a:solidFill>
            </a:rPr>
            <a:t> проекту</a:t>
          </a:r>
        </a:p>
      </dgm:t>
    </dgm:pt>
    <dgm:pt modelId="{2283BF9A-E34F-4D14-8386-02CEC79684A1}" type="parTrans" cxnId="{229FD1E2-1C04-4747-BC5B-03D6E4C469A4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5434C65A-4152-4A86-BBA0-46652F391FC5}" type="sibTrans" cxnId="{229FD1E2-1C04-4747-BC5B-03D6E4C469A4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BC894515-31C7-4FF2-ACFC-2C17720112B7}">
      <dgm:prSet phldrT="[Текст]" custT="1"/>
      <dgm:spPr/>
      <dgm:t>
        <a:bodyPr/>
        <a:lstStyle/>
        <a:p>
          <a:r>
            <a:rPr lang="ru-RU" sz="1800" b="1" dirty="0">
              <a:solidFill>
                <a:srgbClr val="002060"/>
              </a:solidFill>
            </a:rPr>
            <a:t>практична</a:t>
          </a:r>
          <a:r>
            <a:rPr lang="ru-RU" sz="1800" b="1" dirty="0" smtClean="0">
              <a:solidFill>
                <a:srgbClr val="002060"/>
              </a:solidFill>
            </a:rPr>
            <a:t>, теоретична</a:t>
          </a:r>
          <a:r>
            <a:rPr lang="ru-RU" sz="1800" b="1" dirty="0">
              <a:solidFill>
                <a:srgbClr val="002060"/>
              </a:solidFill>
            </a:rPr>
            <a:t>, </a:t>
          </a:r>
          <a:r>
            <a:rPr lang="ru-RU" sz="1800" b="1" dirty="0" err="1">
              <a:solidFill>
                <a:srgbClr val="002060"/>
              </a:solidFill>
            </a:rPr>
            <a:t>пізнавальна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значущість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прогнозованих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результатів</a:t>
          </a:r>
          <a:endParaRPr lang="ru-RU" sz="1800" b="1" dirty="0">
            <a:solidFill>
              <a:srgbClr val="002060"/>
            </a:solidFill>
          </a:endParaRPr>
        </a:p>
      </dgm:t>
    </dgm:pt>
    <dgm:pt modelId="{CDF046ED-DEB3-41D8-A84B-D6630A5D3898}" type="parTrans" cxnId="{312D9C74-7EBE-4341-B0D0-2F8D02F3A7FF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171A3440-53AC-4F4A-9ADC-CC1FE8288B2F}" type="sibTrans" cxnId="{312D9C74-7EBE-4341-B0D0-2F8D02F3A7FF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117BEC80-B12D-42C1-AC51-CB2519580426}">
      <dgm:prSet phldrT="[Текст]" custT="1"/>
      <dgm:spPr/>
      <dgm:t>
        <a:bodyPr/>
        <a:lstStyle/>
        <a:p>
          <a:r>
            <a:rPr lang="ru-RU" sz="1800" b="1" dirty="0" err="1">
              <a:solidFill>
                <a:srgbClr val="002060"/>
              </a:solidFill>
            </a:rPr>
            <a:t>дослідницький</a:t>
          </a:r>
          <a:r>
            <a:rPr lang="ru-RU" sz="1800" b="1" dirty="0">
              <a:solidFill>
                <a:srgbClr val="002060"/>
              </a:solidFill>
            </a:rPr>
            <a:t> характер </a:t>
          </a:r>
          <a:r>
            <a:rPr lang="ru-RU" sz="1800" b="1" dirty="0" err="1">
              <a:solidFill>
                <a:srgbClr val="002060"/>
              </a:solidFill>
            </a:rPr>
            <a:t>пошуку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шляхів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розв</a:t>
          </a:r>
          <a:r>
            <a:rPr lang="en-US" sz="1800" b="1" dirty="0">
              <a:solidFill>
                <a:srgbClr val="002060"/>
              </a:solidFill>
            </a:rPr>
            <a:t>'</a:t>
          </a:r>
          <a:r>
            <a:rPr lang="ru-RU" sz="1800" b="1" dirty="0" err="1">
              <a:solidFill>
                <a:srgbClr val="002060"/>
              </a:solidFill>
            </a:rPr>
            <a:t>язання</a:t>
          </a:r>
          <a:r>
            <a:rPr lang="ru-RU" sz="1800" b="1" dirty="0">
              <a:solidFill>
                <a:srgbClr val="002060"/>
              </a:solidFill>
            </a:rPr>
            <a:t> </a:t>
          </a:r>
          <a:r>
            <a:rPr lang="ru-RU" sz="1800" b="1" dirty="0" err="1">
              <a:solidFill>
                <a:srgbClr val="002060"/>
              </a:solidFill>
            </a:rPr>
            <a:t>проблеми</a:t>
          </a:r>
          <a:endParaRPr lang="ru-RU" sz="1800" b="1" dirty="0">
            <a:solidFill>
              <a:srgbClr val="002060"/>
            </a:solidFill>
          </a:endParaRPr>
        </a:p>
      </dgm:t>
    </dgm:pt>
    <dgm:pt modelId="{D288BB77-A796-47D1-BE23-FB78A1C38DC9}" type="parTrans" cxnId="{D5B020C7-C88D-4004-B448-CD086F0C6D80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EDA6EC51-B823-45E6-9ADD-370F150584E0}" type="sibTrans" cxnId="{D5B020C7-C88D-4004-B448-CD086F0C6D80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947F00F6-6E03-4FD8-8626-CF11193316C7}">
      <dgm:prSet phldrT="[Текст]" custT="1"/>
      <dgm:spPr/>
      <dgm:t>
        <a:bodyPr/>
        <a:lstStyle/>
        <a:p>
          <a:r>
            <a:rPr lang="uk-UA" sz="1800" b="1" dirty="0">
              <a:solidFill>
                <a:srgbClr val="002060"/>
              </a:solidFill>
            </a:rPr>
            <a:t>використання активних та інтерактивних форм і методів</a:t>
          </a:r>
          <a:endParaRPr lang="ru-RU" sz="1800" b="1" dirty="0">
            <a:solidFill>
              <a:srgbClr val="002060"/>
            </a:solidFill>
          </a:endParaRPr>
        </a:p>
      </dgm:t>
    </dgm:pt>
    <dgm:pt modelId="{EFA125D0-90B8-44D5-BDA4-F9E2D359A143}" type="parTrans" cxnId="{7DAE18BE-330D-43C3-B0DC-C971FF849511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699F6940-A1D0-431C-9B2F-B52CF5CD4FBC}" type="sibTrans" cxnId="{7DAE18BE-330D-43C3-B0DC-C971FF849511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C58E4321-38A2-4C93-BA54-9338604E8E53}">
      <dgm:prSet phldrT="[Текст]" custT="1"/>
      <dgm:spPr/>
      <dgm:t>
        <a:bodyPr/>
        <a:lstStyle/>
        <a:p>
          <a:r>
            <a:rPr lang="uk-UA" sz="1800" b="1" dirty="0">
              <a:solidFill>
                <a:srgbClr val="002060"/>
              </a:solidFill>
            </a:rPr>
            <a:t>структурування діяльності відповідно до класичних стадій проектування</a:t>
          </a:r>
          <a:endParaRPr lang="ru-RU" sz="1800" b="1" dirty="0">
            <a:solidFill>
              <a:srgbClr val="002060"/>
            </a:solidFill>
          </a:endParaRPr>
        </a:p>
      </dgm:t>
    </dgm:pt>
    <dgm:pt modelId="{94F51444-6244-4EB0-ABA4-2A3556BF48B8}" type="parTrans" cxnId="{FFF4902A-F316-455A-A9DE-2371AD5860E2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8BF4826B-1538-4991-9AFE-45E3309F0C93}" type="sibTrans" cxnId="{FFF4902A-F316-455A-A9DE-2371AD5860E2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32450E63-EA10-483C-B06B-E201282BEA28}">
      <dgm:prSet phldrT="[Текст]" custT="1"/>
      <dgm:spPr/>
      <dgm:t>
        <a:bodyPr/>
        <a:lstStyle/>
        <a:p>
          <a:r>
            <a:rPr lang="uk-UA" sz="1800" b="1" dirty="0">
              <a:solidFill>
                <a:srgbClr val="002060"/>
              </a:solidFill>
            </a:rPr>
            <a:t>створення умов для виявлення і </a:t>
          </a:r>
          <a:r>
            <a:rPr lang="uk-UA" sz="1800" b="1" dirty="0" smtClean="0">
              <a:solidFill>
                <a:srgbClr val="002060"/>
              </a:solidFill>
            </a:rPr>
            <a:t>розв'язання </a:t>
          </a:r>
          <a:r>
            <a:rPr lang="uk-UA" sz="1800" b="1" dirty="0">
              <a:solidFill>
                <a:srgbClr val="002060"/>
              </a:solidFill>
            </a:rPr>
            <a:t>психолого-педагогічної проблеми</a:t>
          </a:r>
          <a:endParaRPr lang="ru-RU" sz="1800" b="1" dirty="0">
            <a:solidFill>
              <a:srgbClr val="002060"/>
            </a:solidFill>
          </a:endParaRPr>
        </a:p>
      </dgm:t>
    </dgm:pt>
    <dgm:pt modelId="{1037E9B0-E36C-4458-A138-28ABC2B70104}" type="parTrans" cxnId="{BC70DDFB-BD92-4A88-8E88-043E147578A7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610FFDA8-9D25-43C2-93AF-D1596C446A03}" type="sibTrans" cxnId="{BC70DDFB-BD92-4A88-8E88-043E147578A7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A72B94D9-2187-4572-813A-A91689E3E5E0}">
      <dgm:prSet phldrT="[Текст]" custT="1"/>
      <dgm:spPr/>
      <dgm:t>
        <a:bodyPr/>
        <a:lstStyle/>
        <a:p>
          <a:r>
            <a:rPr lang="uk-UA" sz="1800" b="1" dirty="0">
              <a:solidFill>
                <a:srgbClr val="002060"/>
              </a:solidFill>
            </a:rPr>
            <a:t>самодіяльний характер творчої активності</a:t>
          </a:r>
          <a:endParaRPr lang="ru-RU" sz="1800" b="1" dirty="0">
            <a:solidFill>
              <a:srgbClr val="002060"/>
            </a:solidFill>
          </a:endParaRPr>
        </a:p>
      </dgm:t>
    </dgm:pt>
    <dgm:pt modelId="{731E5B6E-1C70-4AD6-8B7A-E3184B4051AC}" type="parTrans" cxnId="{4A60FDD8-B39C-44A2-AC3F-4C7A2D487951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1AC82FF4-AE40-45BB-A9E6-0C2F986FD98D}" type="sibTrans" cxnId="{4A60FDD8-B39C-44A2-AC3F-4C7A2D487951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96836615-64D4-4338-AC76-C827720874AB}">
      <dgm:prSet phldrT="[Текст]" custT="1"/>
      <dgm:spPr/>
      <dgm:t>
        <a:bodyPr/>
        <a:lstStyle/>
        <a:p>
          <a:r>
            <a:rPr lang="uk-UA" sz="1800" b="1">
              <a:solidFill>
                <a:srgbClr val="002060"/>
              </a:solidFill>
            </a:rPr>
            <a:t>"продуктивність" проекту</a:t>
          </a:r>
          <a:endParaRPr lang="ru-RU" sz="1800" b="1">
            <a:solidFill>
              <a:srgbClr val="002060"/>
            </a:solidFill>
          </a:endParaRPr>
        </a:p>
      </dgm:t>
    </dgm:pt>
    <dgm:pt modelId="{F95EC3E1-8EF2-481B-BFF1-DF18ED267FED}" type="parTrans" cxnId="{386738BB-B6C0-448C-AE8D-B09FFE8E33E1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3F1CB9C9-90E2-400F-BED8-E316E8287141}" type="sibTrans" cxnId="{386738BB-B6C0-448C-AE8D-B09FFE8E33E1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39B19E18-BF6E-4BD3-A43B-296A3216CE51}">
      <dgm:prSet phldrT="[Текст]" custT="1"/>
      <dgm:spPr/>
      <dgm:t>
        <a:bodyPr/>
        <a:lstStyle/>
        <a:p>
          <a:r>
            <a:rPr lang="uk-UA" sz="1800" b="1" dirty="0">
              <a:solidFill>
                <a:srgbClr val="002060"/>
              </a:solidFill>
            </a:rPr>
            <a:t>педагогічна цінність діяльності</a:t>
          </a:r>
          <a:endParaRPr lang="ru-RU" sz="1800" b="1" dirty="0">
            <a:solidFill>
              <a:srgbClr val="002060"/>
            </a:solidFill>
          </a:endParaRPr>
        </a:p>
      </dgm:t>
    </dgm:pt>
    <dgm:pt modelId="{F26E83D9-182F-488A-A541-B0E5F67D5C89}" type="parTrans" cxnId="{8F6C71CF-88E6-420E-B357-245CCD25F975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912030F3-2BF0-4CFB-A713-702AE9A0D84E}" type="sibTrans" cxnId="{8F6C71CF-88E6-420E-B357-245CCD25F975}">
      <dgm:prSet/>
      <dgm:spPr/>
      <dgm:t>
        <a:bodyPr/>
        <a:lstStyle/>
        <a:p>
          <a:endParaRPr lang="ru-RU" sz="1800" b="1">
            <a:solidFill>
              <a:srgbClr val="002060"/>
            </a:solidFill>
          </a:endParaRPr>
        </a:p>
      </dgm:t>
    </dgm:pt>
    <dgm:pt modelId="{EB1ADF1A-1020-44F2-BB0E-218FCEC8DEBD}" type="pres">
      <dgm:prSet presAssocID="{370F1E43-931D-4A32-81E8-5637341C3C68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08BB10A-7106-43F8-BC07-570EC1E89045}" type="pres">
      <dgm:prSet presAssocID="{E0DD162B-7C90-4E83-B26C-33DCFB79C61C}" presName="parentText" presStyleLbl="node1" presStyleIdx="0" presStyleCnt="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24B5601-BF21-4892-B044-A1D0CAEE8F05}" type="pres">
      <dgm:prSet presAssocID="{5434C65A-4152-4A86-BBA0-46652F391FC5}" presName="spacer" presStyleCnt="0"/>
      <dgm:spPr/>
      <dgm:t>
        <a:bodyPr/>
        <a:lstStyle/>
        <a:p>
          <a:endParaRPr lang="ru-RU"/>
        </a:p>
      </dgm:t>
    </dgm:pt>
    <dgm:pt modelId="{4B14895D-B411-45A4-A111-C8DBEF1D1F23}" type="pres">
      <dgm:prSet presAssocID="{BC894515-31C7-4FF2-ACFC-2C17720112B7}" presName="parentText" presStyleLbl="node1" presStyleIdx="1" presStyleCnt="9" custScaleY="83253" custLinFactNeighborX="-41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A8A3EB6-2734-4446-90F7-2908ADB1659D}" type="pres">
      <dgm:prSet presAssocID="{171A3440-53AC-4F4A-9ADC-CC1FE8288B2F}" presName="spacer" presStyleCnt="0"/>
      <dgm:spPr/>
      <dgm:t>
        <a:bodyPr/>
        <a:lstStyle/>
        <a:p>
          <a:endParaRPr lang="ru-RU"/>
        </a:p>
      </dgm:t>
    </dgm:pt>
    <dgm:pt modelId="{547C67D3-B98C-4769-BDD1-E6B264BB2CD5}" type="pres">
      <dgm:prSet presAssocID="{117BEC80-B12D-42C1-AC51-CB2519580426}" presName="parentText" presStyleLbl="node1" presStyleIdx="2" presStyleCnt="9" custScaleY="5105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A10A11D-6B01-4BD8-A91A-D5AA9288026C}" type="pres">
      <dgm:prSet presAssocID="{EDA6EC51-B823-45E6-9ADD-370F150584E0}" presName="spacer" presStyleCnt="0"/>
      <dgm:spPr/>
      <dgm:t>
        <a:bodyPr/>
        <a:lstStyle/>
        <a:p>
          <a:endParaRPr lang="ru-RU"/>
        </a:p>
      </dgm:t>
    </dgm:pt>
    <dgm:pt modelId="{FA61840E-F21F-4CD3-921D-6E3752B3CA7B}" type="pres">
      <dgm:prSet presAssocID="{C58E4321-38A2-4C93-BA54-9338604E8E53}" presName="parentText" presStyleLbl="node1" presStyleIdx="3" presStyleCnt="9" custScaleY="74653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0AAF60B-84FC-42B4-B341-0C52FBFA09C4}" type="pres">
      <dgm:prSet presAssocID="{8BF4826B-1538-4991-9AFE-45E3309F0C93}" presName="spacer" presStyleCnt="0"/>
      <dgm:spPr/>
      <dgm:t>
        <a:bodyPr/>
        <a:lstStyle/>
        <a:p>
          <a:endParaRPr lang="ru-RU"/>
        </a:p>
      </dgm:t>
    </dgm:pt>
    <dgm:pt modelId="{ED3E2D51-35D3-46F7-A499-0CF8DBA4C024}" type="pres">
      <dgm:prSet presAssocID="{32450E63-EA10-483C-B06B-E201282BEA28}" presName="parentText" presStyleLbl="node1" presStyleIdx="4" presStyleCnt="9" custScaleY="8143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71BC5D-DE39-4140-94DB-57F2715A5E59}" type="pres">
      <dgm:prSet presAssocID="{610FFDA8-9D25-43C2-93AF-D1596C446A03}" presName="spacer" presStyleCnt="0"/>
      <dgm:spPr/>
      <dgm:t>
        <a:bodyPr/>
        <a:lstStyle/>
        <a:p>
          <a:endParaRPr lang="ru-RU"/>
        </a:p>
      </dgm:t>
    </dgm:pt>
    <dgm:pt modelId="{C5B7E112-7F9D-4DD5-B2C5-C712E4925340}" type="pres">
      <dgm:prSet presAssocID="{A72B94D9-2187-4572-813A-A91689E3E5E0}" presName="parentText" presStyleLbl="node1" presStyleIdx="5" presStyleCnt="9" custScaleY="566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CAEFF7F-5262-406E-989D-5CC3096E8FBC}" type="pres">
      <dgm:prSet presAssocID="{1AC82FF4-AE40-45BB-A9E6-0C2F986FD98D}" presName="spacer" presStyleCnt="0"/>
      <dgm:spPr/>
      <dgm:t>
        <a:bodyPr/>
        <a:lstStyle/>
        <a:p>
          <a:endParaRPr lang="ru-RU"/>
        </a:p>
      </dgm:t>
    </dgm:pt>
    <dgm:pt modelId="{FF77655C-C222-4DE3-8A0D-25321941961F}" type="pres">
      <dgm:prSet presAssocID="{947F00F6-6E03-4FD8-8626-CF11193316C7}" presName="parentText" presStyleLbl="node1" presStyleIdx="6" presStyleCnt="9" custScaleY="7302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0C3979B-4BDF-45B1-AB82-50076352B4C6}" type="pres">
      <dgm:prSet presAssocID="{699F6940-A1D0-431C-9B2F-B52CF5CD4FBC}" presName="spacer" presStyleCnt="0"/>
      <dgm:spPr/>
      <dgm:t>
        <a:bodyPr/>
        <a:lstStyle/>
        <a:p>
          <a:endParaRPr lang="ru-RU"/>
        </a:p>
      </dgm:t>
    </dgm:pt>
    <dgm:pt modelId="{CDF2C0FF-963B-42BA-8F11-52994A5EFE67}" type="pres">
      <dgm:prSet presAssocID="{96836615-64D4-4338-AC76-C827720874AB}" presName="parentText" presStyleLbl="node1" presStyleIdx="7" presStyleCnt="9" custScaleY="5282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66E102-ED1E-4E5D-8DBE-78500127A09C}" type="pres">
      <dgm:prSet presAssocID="{3F1CB9C9-90E2-400F-BED8-E316E8287141}" presName="spacer" presStyleCnt="0"/>
      <dgm:spPr/>
      <dgm:t>
        <a:bodyPr/>
        <a:lstStyle/>
        <a:p>
          <a:endParaRPr lang="ru-RU"/>
        </a:p>
      </dgm:t>
    </dgm:pt>
    <dgm:pt modelId="{CD87F479-D952-4AAB-AFE2-39BD9E74F1DE}" type="pres">
      <dgm:prSet presAssocID="{39B19E18-BF6E-4BD3-A43B-296A3216CE51}" presName="parentText" presStyleLbl="node1" presStyleIdx="8" presStyleCnt="9" custScaleY="7617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4A60FDD8-B39C-44A2-AC3F-4C7A2D487951}" srcId="{370F1E43-931D-4A32-81E8-5637341C3C68}" destId="{A72B94D9-2187-4572-813A-A91689E3E5E0}" srcOrd="5" destOrd="0" parTransId="{731E5B6E-1C70-4AD6-8B7A-E3184B4051AC}" sibTransId="{1AC82FF4-AE40-45BB-A9E6-0C2F986FD98D}"/>
    <dgm:cxn modelId="{D5B020C7-C88D-4004-B448-CD086F0C6D80}" srcId="{370F1E43-931D-4A32-81E8-5637341C3C68}" destId="{117BEC80-B12D-42C1-AC51-CB2519580426}" srcOrd="2" destOrd="0" parTransId="{D288BB77-A796-47D1-BE23-FB78A1C38DC9}" sibTransId="{EDA6EC51-B823-45E6-9ADD-370F150584E0}"/>
    <dgm:cxn modelId="{1B806C52-E8B4-45AB-9654-2CBAE4B7E15D}" type="presOf" srcId="{E0DD162B-7C90-4E83-B26C-33DCFB79C61C}" destId="{408BB10A-7106-43F8-BC07-570EC1E89045}" srcOrd="0" destOrd="0" presId="urn:microsoft.com/office/officeart/2005/8/layout/vList2"/>
    <dgm:cxn modelId="{1F23A1DD-8891-4F9E-977F-460DF6154C10}" type="presOf" srcId="{370F1E43-931D-4A32-81E8-5637341C3C68}" destId="{EB1ADF1A-1020-44F2-BB0E-218FCEC8DEBD}" srcOrd="0" destOrd="0" presId="urn:microsoft.com/office/officeart/2005/8/layout/vList2"/>
    <dgm:cxn modelId="{C62F136A-352B-497F-9144-96BAC52FB4C5}" type="presOf" srcId="{C58E4321-38A2-4C93-BA54-9338604E8E53}" destId="{FA61840E-F21F-4CD3-921D-6E3752B3CA7B}" srcOrd="0" destOrd="0" presId="urn:microsoft.com/office/officeart/2005/8/layout/vList2"/>
    <dgm:cxn modelId="{E05289B4-54E3-437A-9B06-B7A0C7F85BE8}" type="presOf" srcId="{39B19E18-BF6E-4BD3-A43B-296A3216CE51}" destId="{CD87F479-D952-4AAB-AFE2-39BD9E74F1DE}" srcOrd="0" destOrd="0" presId="urn:microsoft.com/office/officeart/2005/8/layout/vList2"/>
    <dgm:cxn modelId="{386738BB-B6C0-448C-AE8D-B09FFE8E33E1}" srcId="{370F1E43-931D-4A32-81E8-5637341C3C68}" destId="{96836615-64D4-4338-AC76-C827720874AB}" srcOrd="7" destOrd="0" parTransId="{F95EC3E1-8EF2-481B-BFF1-DF18ED267FED}" sibTransId="{3F1CB9C9-90E2-400F-BED8-E316E8287141}"/>
    <dgm:cxn modelId="{5E832DB0-99E2-4518-86CF-C00A98479DB4}" type="presOf" srcId="{117BEC80-B12D-42C1-AC51-CB2519580426}" destId="{547C67D3-B98C-4769-BDD1-E6B264BB2CD5}" srcOrd="0" destOrd="0" presId="urn:microsoft.com/office/officeart/2005/8/layout/vList2"/>
    <dgm:cxn modelId="{E3170C26-5011-4B42-B018-EA5BEA6BD76F}" type="presOf" srcId="{A72B94D9-2187-4572-813A-A91689E3E5E0}" destId="{C5B7E112-7F9D-4DD5-B2C5-C712E4925340}" srcOrd="0" destOrd="0" presId="urn:microsoft.com/office/officeart/2005/8/layout/vList2"/>
    <dgm:cxn modelId="{E64B8281-6C7B-4E53-8469-DD4D71AE74B0}" type="presOf" srcId="{32450E63-EA10-483C-B06B-E201282BEA28}" destId="{ED3E2D51-35D3-46F7-A499-0CF8DBA4C024}" srcOrd="0" destOrd="0" presId="urn:microsoft.com/office/officeart/2005/8/layout/vList2"/>
    <dgm:cxn modelId="{BC70DDFB-BD92-4A88-8E88-043E147578A7}" srcId="{370F1E43-931D-4A32-81E8-5637341C3C68}" destId="{32450E63-EA10-483C-B06B-E201282BEA28}" srcOrd="4" destOrd="0" parTransId="{1037E9B0-E36C-4458-A138-28ABC2B70104}" sibTransId="{610FFDA8-9D25-43C2-93AF-D1596C446A03}"/>
    <dgm:cxn modelId="{588A7EF2-5132-4859-9607-E45DA1404CEC}" type="presOf" srcId="{96836615-64D4-4338-AC76-C827720874AB}" destId="{CDF2C0FF-963B-42BA-8F11-52994A5EFE67}" srcOrd="0" destOrd="0" presId="urn:microsoft.com/office/officeart/2005/8/layout/vList2"/>
    <dgm:cxn modelId="{229FD1E2-1C04-4747-BC5B-03D6E4C469A4}" srcId="{370F1E43-931D-4A32-81E8-5637341C3C68}" destId="{E0DD162B-7C90-4E83-B26C-33DCFB79C61C}" srcOrd="0" destOrd="0" parTransId="{2283BF9A-E34F-4D14-8386-02CEC79684A1}" sibTransId="{5434C65A-4152-4A86-BBA0-46652F391FC5}"/>
    <dgm:cxn modelId="{8F7EC045-796E-4AF8-8F80-1DC5633A7383}" type="presOf" srcId="{BC894515-31C7-4FF2-ACFC-2C17720112B7}" destId="{4B14895D-B411-45A4-A111-C8DBEF1D1F23}" srcOrd="0" destOrd="0" presId="urn:microsoft.com/office/officeart/2005/8/layout/vList2"/>
    <dgm:cxn modelId="{7DAE18BE-330D-43C3-B0DC-C971FF849511}" srcId="{370F1E43-931D-4A32-81E8-5637341C3C68}" destId="{947F00F6-6E03-4FD8-8626-CF11193316C7}" srcOrd="6" destOrd="0" parTransId="{EFA125D0-90B8-44D5-BDA4-F9E2D359A143}" sibTransId="{699F6940-A1D0-431C-9B2F-B52CF5CD4FBC}"/>
    <dgm:cxn modelId="{6AB0D4B4-6752-489B-83EE-75C48096243F}" type="presOf" srcId="{947F00F6-6E03-4FD8-8626-CF11193316C7}" destId="{FF77655C-C222-4DE3-8A0D-25321941961F}" srcOrd="0" destOrd="0" presId="urn:microsoft.com/office/officeart/2005/8/layout/vList2"/>
    <dgm:cxn modelId="{312D9C74-7EBE-4341-B0D0-2F8D02F3A7FF}" srcId="{370F1E43-931D-4A32-81E8-5637341C3C68}" destId="{BC894515-31C7-4FF2-ACFC-2C17720112B7}" srcOrd="1" destOrd="0" parTransId="{CDF046ED-DEB3-41D8-A84B-D6630A5D3898}" sibTransId="{171A3440-53AC-4F4A-9ADC-CC1FE8288B2F}"/>
    <dgm:cxn modelId="{FFF4902A-F316-455A-A9DE-2371AD5860E2}" srcId="{370F1E43-931D-4A32-81E8-5637341C3C68}" destId="{C58E4321-38A2-4C93-BA54-9338604E8E53}" srcOrd="3" destOrd="0" parTransId="{94F51444-6244-4EB0-ABA4-2A3556BF48B8}" sibTransId="{8BF4826B-1538-4991-9AFE-45E3309F0C93}"/>
    <dgm:cxn modelId="{8F6C71CF-88E6-420E-B357-245CCD25F975}" srcId="{370F1E43-931D-4A32-81E8-5637341C3C68}" destId="{39B19E18-BF6E-4BD3-A43B-296A3216CE51}" srcOrd="8" destOrd="0" parTransId="{F26E83D9-182F-488A-A541-B0E5F67D5C89}" sibTransId="{912030F3-2BF0-4CFB-A713-702AE9A0D84E}"/>
    <dgm:cxn modelId="{1B7FC128-164E-41DA-9327-DA214F29DBC9}" type="presParOf" srcId="{EB1ADF1A-1020-44F2-BB0E-218FCEC8DEBD}" destId="{408BB10A-7106-43F8-BC07-570EC1E89045}" srcOrd="0" destOrd="0" presId="urn:microsoft.com/office/officeart/2005/8/layout/vList2"/>
    <dgm:cxn modelId="{3BB32950-5EC7-479E-BAD4-4386ADA806A3}" type="presParOf" srcId="{EB1ADF1A-1020-44F2-BB0E-218FCEC8DEBD}" destId="{424B5601-BF21-4892-B044-A1D0CAEE8F05}" srcOrd="1" destOrd="0" presId="urn:microsoft.com/office/officeart/2005/8/layout/vList2"/>
    <dgm:cxn modelId="{5544909F-C528-4210-BD22-B845C7EAD875}" type="presParOf" srcId="{EB1ADF1A-1020-44F2-BB0E-218FCEC8DEBD}" destId="{4B14895D-B411-45A4-A111-C8DBEF1D1F23}" srcOrd="2" destOrd="0" presId="urn:microsoft.com/office/officeart/2005/8/layout/vList2"/>
    <dgm:cxn modelId="{433C70C0-30F7-4D78-B959-0B0BCD0FA2D5}" type="presParOf" srcId="{EB1ADF1A-1020-44F2-BB0E-218FCEC8DEBD}" destId="{EA8A3EB6-2734-4446-90F7-2908ADB1659D}" srcOrd="3" destOrd="0" presId="urn:microsoft.com/office/officeart/2005/8/layout/vList2"/>
    <dgm:cxn modelId="{53FD33E6-AF1C-45AD-89B6-F02A6773704A}" type="presParOf" srcId="{EB1ADF1A-1020-44F2-BB0E-218FCEC8DEBD}" destId="{547C67D3-B98C-4769-BDD1-E6B264BB2CD5}" srcOrd="4" destOrd="0" presId="urn:microsoft.com/office/officeart/2005/8/layout/vList2"/>
    <dgm:cxn modelId="{F994AC51-1457-4229-8E6D-7B65F4122E09}" type="presParOf" srcId="{EB1ADF1A-1020-44F2-BB0E-218FCEC8DEBD}" destId="{7A10A11D-6B01-4BD8-A91A-D5AA9288026C}" srcOrd="5" destOrd="0" presId="urn:microsoft.com/office/officeart/2005/8/layout/vList2"/>
    <dgm:cxn modelId="{90D42F8B-1E5F-4A6E-BBBF-41BA40808DB4}" type="presParOf" srcId="{EB1ADF1A-1020-44F2-BB0E-218FCEC8DEBD}" destId="{FA61840E-F21F-4CD3-921D-6E3752B3CA7B}" srcOrd="6" destOrd="0" presId="urn:microsoft.com/office/officeart/2005/8/layout/vList2"/>
    <dgm:cxn modelId="{D3EF258D-CA63-4803-A56A-4ED5DB2BCA8B}" type="presParOf" srcId="{EB1ADF1A-1020-44F2-BB0E-218FCEC8DEBD}" destId="{70AAF60B-84FC-42B4-B341-0C52FBFA09C4}" srcOrd="7" destOrd="0" presId="urn:microsoft.com/office/officeart/2005/8/layout/vList2"/>
    <dgm:cxn modelId="{2B37E33B-7D01-4878-B0F8-B1D3D10EEE2C}" type="presParOf" srcId="{EB1ADF1A-1020-44F2-BB0E-218FCEC8DEBD}" destId="{ED3E2D51-35D3-46F7-A499-0CF8DBA4C024}" srcOrd="8" destOrd="0" presId="urn:microsoft.com/office/officeart/2005/8/layout/vList2"/>
    <dgm:cxn modelId="{8E1FE25B-2F8F-4BE6-A658-24081FCC608C}" type="presParOf" srcId="{EB1ADF1A-1020-44F2-BB0E-218FCEC8DEBD}" destId="{A071BC5D-DE39-4140-94DB-57F2715A5E59}" srcOrd="9" destOrd="0" presId="urn:microsoft.com/office/officeart/2005/8/layout/vList2"/>
    <dgm:cxn modelId="{16189E43-C666-48D7-9BA3-3B46A87436D7}" type="presParOf" srcId="{EB1ADF1A-1020-44F2-BB0E-218FCEC8DEBD}" destId="{C5B7E112-7F9D-4DD5-B2C5-C712E4925340}" srcOrd="10" destOrd="0" presId="urn:microsoft.com/office/officeart/2005/8/layout/vList2"/>
    <dgm:cxn modelId="{04C9DE23-2A7B-41BC-AB86-C9A586D38BAB}" type="presParOf" srcId="{EB1ADF1A-1020-44F2-BB0E-218FCEC8DEBD}" destId="{FCAEFF7F-5262-406E-989D-5CC3096E8FBC}" srcOrd="11" destOrd="0" presId="urn:microsoft.com/office/officeart/2005/8/layout/vList2"/>
    <dgm:cxn modelId="{647C0F75-04A6-4B1E-9A57-81D22E840C3B}" type="presParOf" srcId="{EB1ADF1A-1020-44F2-BB0E-218FCEC8DEBD}" destId="{FF77655C-C222-4DE3-8A0D-25321941961F}" srcOrd="12" destOrd="0" presId="urn:microsoft.com/office/officeart/2005/8/layout/vList2"/>
    <dgm:cxn modelId="{801FD38E-645E-4E70-8B97-B9270F60C44D}" type="presParOf" srcId="{EB1ADF1A-1020-44F2-BB0E-218FCEC8DEBD}" destId="{40C3979B-4BDF-45B1-AB82-50076352B4C6}" srcOrd="13" destOrd="0" presId="urn:microsoft.com/office/officeart/2005/8/layout/vList2"/>
    <dgm:cxn modelId="{C9E4B0FE-C2BD-428B-BA33-572AB92412C5}" type="presParOf" srcId="{EB1ADF1A-1020-44F2-BB0E-218FCEC8DEBD}" destId="{CDF2C0FF-963B-42BA-8F11-52994A5EFE67}" srcOrd="14" destOrd="0" presId="urn:microsoft.com/office/officeart/2005/8/layout/vList2"/>
    <dgm:cxn modelId="{4463E095-B90B-4E96-A78B-DA20A401DD2A}" type="presParOf" srcId="{EB1ADF1A-1020-44F2-BB0E-218FCEC8DEBD}" destId="{C066E102-ED1E-4E5D-8DBE-78500127A09C}" srcOrd="15" destOrd="0" presId="urn:microsoft.com/office/officeart/2005/8/layout/vList2"/>
    <dgm:cxn modelId="{7A8FF520-5A91-4338-85A3-5BEEF295E4C4}" type="presParOf" srcId="{EB1ADF1A-1020-44F2-BB0E-218FCEC8DEBD}" destId="{CD87F479-D952-4AAB-AFE2-39BD9E74F1DE}" srcOrd="16" destOrd="0" presId="urn:microsoft.com/office/officeart/2005/8/layout/vList2"/>
  </dgm:cxnLst>
  <dgm:bg/>
  <dgm:whole/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86C7D1-24CC-449E-8CB6-D0AEB39800EB}" type="doc">
      <dgm:prSet loTypeId="urn:microsoft.com/office/officeart/2005/8/layout/hList6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B66C3E6C-9C8A-4A7E-A97C-FA1753376941}">
      <dgm:prSet phldrT="[Текст]" custT="1"/>
      <dgm:spPr/>
      <dgm:t>
        <a:bodyPr/>
        <a:lstStyle/>
        <a:p>
          <a:r>
            <a:rPr lang="uk-UA" sz="1800" b="1" dirty="0" smtClean="0"/>
            <a:t>за домінантною проектною діяльністю (</a:t>
          </a:r>
          <a:r>
            <a:rPr lang="uk-UA" sz="1800" b="1" dirty="0" err="1" smtClean="0"/>
            <a:t>дослід-ницькі</a:t>
          </a:r>
          <a:r>
            <a:rPr lang="uk-UA" sz="1800" b="1" dirty="0" smtClean="0"/>
            <a:t>, інформаційні, творчі, ігрові, практичні, ознайомчо-орієнтовані) </a:t>
          </a:r>
          <a:endParaRPr lang="ru-RU" sz="1800" b="1" dirty="0"/>
        </a:p>
      </dgm:t>
    </dgm:pt>
    <dgm:pt modelId="{B2635F84-6F37-44D7-8E70-2DDE8BF09937}" type="parTrans" cxnId="{21E76F8B-AA72-474D-939C-74130C0ADC7C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341DDDC2-46C6-477C-81A2-A4B8CA354BE6}" type="sibTrans" cxnId="{21E76F8B-AA72-474D-939C-74130C0ADC7C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F1F054BF-3086-4FCF-8DFC-6244CB99679E}">
      <dgm:prSet phldrT="[Текст]" custT="1"/>
      <dgm:spPr/>
      <dgm:t>
        <a:bodyPr/>
        <a:lstStyle/>
        <a:p>
          <a:pPr marL="0" indent="0"/>
          <a:r>
            <a:rPr lang="uk-UA" sz="1800" b="1" smtClean="0"/>
            <a:t>з</a:t>
          </a:r>
          <a:r>
            <a:rPr lang="ru-RU" sz="1800" b="1" smtClean="0"/>
            <a:t>а предметно-змістовими напрямами (монопроекти (в рамках однієї предметної галузі), між предметні) </a:t>
          </a:r>
          <a:endParaRPr lang="ru-RU" sz="1800" b="1" dirty="0"/>
        </a:p>
      </dgm:t>
    </dgm:pt>
    <dgm:pt modelId="{068A862B-03B3-42AB-88EA-EF535B9B88CF}" type="parTrans" cxnId="{19F0C9E4-A40D-4BBA-B330-2CAA96D5F93B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2A44C574-E9F7-43DC-9FB8-2A4C605654F5}" type="sibTrans" cxnId="{19F0C9E4-A40D-4BBA-B330-2CAA96D5F93B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B903B04D-AFBB-49A0-8FD2-3CB63C993D30}">
      <dgm:prSet phldrT="[Текст]" custT="1"/>
      <dgm:spPr/>
      <dgm:t>
        <a:bodyPr/>
        <a:lstStyle/>
        <a:p>
          <a:r>
            <a:rPr lang="uk-UA" sz="1800" b="1" smtClean="0"/>
            <a:t>за кількістю учасників і характером контактів між ними (індиві-дуальні, групові, колективні, шкільні, всеукраїнсь-кі, міжнародні) </a:t>
          </a:r>
          <a:endParaRPr lang="ru-RU" sz="1800" b="1" dirty="0"/>
        </a:p>
      </dgm:t>
    </dgm:pt>
    <dgm:pt modelId="{62779E35-BFE4-43D6-89E2-B6AE5063FD2B}" type="parTrans" cxnId="{59450D17-A980-4352-A6F0-766D5130B953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866B78E4-0A75-4515-9403-ABD0220832D6}" type="sibTrans" cxnId="{59450D17-A980-4352-A6F0-766D5130B953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631F500C-5C18-42FD-84BA-76B70472B174}">
      <dgm:prSet phldrT="[Текст]" custT="1"/>
      <dgm:spPr/>
      <dgm:t>
        <a:bodyPr/>
        <a:lstStyle/>
        <a:p>
          <a:r>
            <a:rPr lang="ru-RU" sz="1800" b="1" dirty="0" smtClean="0"/>
            <a:t>за </a:t>
          </a:r>
          <a:r>
            <a:rPr lang="ru-RU" sz="1800" b="1" dirty="0" err="1" smtClean="0"/>
            <a:t>терміном</a:t>
          </a:r>
          <a:r>
            <a:rPr lang="ru-RU" sz="1800" b="1" dirty="0" smtClean="0"/>
            <a:t> </a:t>
          </a:r>
          <a:r>
            <a:rPr lang="ru-RU" sz="1800" b="1" dirty="0" err="1" smtClean="0"/>
            <a:t>виконання</a:t>
          </a:r>
          <a:r>
            <a:rPr lang="ru-RU" sz="1800" b="1" dirty="0" smtClean="0"/>
            <a:t> проекту (</a:t>
          </a:r>
          <a:r>
            <a:rPr lang="ru-RU" sz="1800" b="1" dirty="0" err="1" smtClean="0"/>
            <a:t>коротко-строкові</a:t>
          </a:r>
          <a:r>
            <a:rPr lang="ru-RU" sz="1800" b="1" dirty="0" smtClean="0"/>
            <a:t>, </a:t>
          </a:r>
          <a:r>
            <a:rPr lang="ru-RU" sz="1800" b="1" dirty="0" err="1" smtClean="0"/>
            <a:t>середньострокові</a:t>
          </a:r>
          <a:r>
            <a:rPr lang="ru-RU" sz="1800" b="1" dirty="0" smtClean="0"/>
            <a:t>, </a:t>
          </a:r>
          <a:r>
            <a:rPr lang="ru-RU" sz="1800" b="1" dirty="0" err="1" smtClean="0"/>
            <a:t>довгострокові</a:t>
          </a:r>
          <a:r>
            <a:rPr lang="ru-RU" sz="1800" b="1" dirty="0" smtClean="0"/>
            <a:t>) </a:t>
          </a:r>
          <a:endParaRPr lang="ru-RU" sz="1800" b="1" dirty="0"/>
        </a:p>
      </dgm:t>
    </dgm:pt>
    <dgm:pt modelId="{18DD6B2A-841A-471E-8888-B93E79CD9DB4}" type="parTrans" cxnId="{F7B47041-CBEF-4C07-AE6E-03AC57581F3B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AD655E68-CE1A-4BB5-AA6F-7F456BB10AF1}" type="sibTrans" cxnId="{F7B47041-CBEF-4C07-AE6E-03AC57581F3B}">
      <dgm:prSet/>
      <dgm:spPr/>
      <dgm:t>
        <a:bodyPr/>
        <a:lstStyle/>
        <a:p>
          <a:endParaRPr lang="ru-RU" sz="1800" b="1">
            <a:solidFill>
              <a:schemeClr val="tx1"/>
            </a:solidFill>
          </a:endParaRPr>
        </a:p>
      </dgm:t>
    </dgm:pt>
    <dgm:pt modelId="{A4A29D31-B682-4A9C-9E41-C5C5DFDA937B}" type="pres">
      <dgm:prSet presAssocID="{FF86C7D1-24CC-449E-8CB6-D0AEB39800EB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46C9084-BE2D-46C1-AD78-C912D1DD015A}" type="pres">
      <dgm:prSet presAssocID="{B66C3E6C-9C8A-4A7E-A97C-FA1753376941}" presName="node" presStyleLbl="node1" presStyleIdx="0" presStyleCnt="4" custScaleX="115401" custLinFactNeighborX="-1359" custLinFactNeighborY="526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5BEC914B-C703-4BD8-8603-65655799DF1F}" type="pres">
      <dgm:prSet presAssocID="{341DDDC2-46C6-477C-81A2-A4B8CA354BE6}" presName="sibTrans" presStyleCnt="0"/>
      <dgm:spPr/>
      <dgm:t>
        <a:bodyPr/>
        <a:lstStyle/>
        <a:p>
          <a:endParaRPr lang="ru-RU"/>
        </a:p>
      </dgm:t>
    </dgm:pt>
    <dgm:pt modelId="{7C12F98C-0366-4687-9DDD-E73F182E88D5}" type="pres">
      <dgm:prSet presAssocID="{F1F054BF-3086-4FCF-8DFC-6244CB99679E}" presName="node" presStyleLbl="node1" presStyleIdx="1" presStyleCnt="4" custScaleX="125998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D784820-8FE3-4AE7-B6AB-CC543AF84AB1}" type="pres">
      <dgm:prSet presAssocID="{2A44C574-E9F7-43DC-9FB8-2A4C605654F5}" presName="sibTrans" presStyleCnt="0"/>
      <dgm:spPr/>
      <dgm:t>
        <a:bodyPr/>
        <a:lstStyle/>
        <a:p>
          <a:endParaRPr lang="ru-RU"/>
        </a:p>
      </dgm:t>
    </dgm:pt>
    <dgm:pt modelId="{3528A72E-427B-4DFE-8FE4-F4DEB83E7BF8}" type="pres">
      <dgm:prSet presAssocID="{B903B04D-AFBB-49A0-8FD2-3CB63C993D30}" presName="node" presStyleLbl="node1" presStyleIdx="2" presStyleCnt="4" custScaleX="11282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C0834FC-12CD-4BB1-B830-CA8D1773623E}" type="pres">
      <dgm:prSet presAssocID="{866B78E4-0A75-4515-9403-ABD0220832D6}" presName="sibTrans" presStyleCnt="0"/>
      <dgm:spPr/>
      <dgm:t>
        <a:bodyPr/>
        <a:lstStyle/>
        <a:p>
          <a:endParaRPr lang="ru-RU"/>
        </a:p>
      </dgm:t>
    </dgm:pt>
    <dgm:pt modelId="{0BC72C6B-A9E2-4680-B2C2-9FB40ED19587}" type="pres">
      <dgm:prSet presAssocID="{631F500C-5C18-42FD-84BA-76B70472B174}" presName="node" presStyleLbl="node1" presStyleIdx="3" presStyleCnt="4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450D17-A980-4352-A6F0-766D5130B953}" srcId="{FF86C7D1-24CC-449E-8CB6-D0AEB39800EB}" destId="{B903B04D-AFBB-49A0-8FD2-3CB63C993D30}" srcOrd="2" destOrd="0" parTransId="{62779E35-BFE4-43D6-89E2-B6AE5063FD2B}" sibTransId="{866B78E4-0A75-4515-9403-ABD0220832D6}"/>
    <dgm:cxn modelId="{F5EA06D6-07F0-4A82-81ED-49727C864109}" type="presOf" srcId="{B903B04D-AFBB-49A0-8FD2-3CB63C993D30}" destId="{3528A72E-427B-4DFE-8FE4-F4DEB83E7BF8}" srcOrd="0" destOrd="0" presId="urn:microsoft.com/office/officeart/2005/8/layout/hList6"/>
    <dgm:cxn modelId="{19F0C9E4-A40D-4BBA-B330-2CAA96D5F93B}" srcId="{FF86C7D1-24CC-449E-8CB6-D0AEB39800EB}" destId="{F1F054BF-3086-4FCF-8DFC-6244CB99679E}" srcOrd="1" destOrd="0" parTransId="{068A862B-03B3-42AB-88EA-EF535B9B88CF}" sibTransId="{2A44C574-E9F7-43DC-9FB8-2A4C605654F5}"/>
    <dgm:cxn modelId="{9D3041B7-C7C8-40E6-84F6-2E2ADC99253B}" type="presOf" srcId="{FF86C7D1-24CC-449E-8CB6-D0AEB39800EB}" destId="{A4A29D31-B682-4A9C-9E41-C5C5DFDA937B}" srcOrd="0" destOrd="0" presId="urn:microsoft.com/office/officeart/2005/8/layout/hList6"/>
    <dgm:cxn modelId="{716C3D3E-F36F-4CBA-89CA-3448D8DA0DB7}" type="presOf" srcId="{F1F054BF-3086-4FCF-8DFC-6244CB99679E}" destId="{7C12F98C-0366-4687-9DDD-E73F182E88D5}" srcOrd="0" destOrd="0" presId="urn:microsoft.com/office/officeart/2005/8/layout/hList6"/>
    <dgm:cxn modelId="{21E76F8B-AA72-474D-939C-74130C0ADC7C}" srcId="{FF86C7D1-24CC-449E-8CB6-D0AEB39800EB}" destId="{B66C3E6C-9C8A-4A7E-A97C-FA1753376941}" srcOrd="0" destOrd="0" parTransId="{B2635F84-6F37-44D7-8E70-2DDE8BF09937}" sibTransId="{341DDDC2-46C6-477C-81A2-A4B8CA354BE6}"/>
    <dgm:cxn modelId="{A254DC9F-071E-45C4-8409-5DAC7B491AA6}" type="presOf" srcId="{B66C3E6C-9C8A-4A7E-A97C-FA1753376941}" destId="{646C9084-BE2D-46C1-AD78-C912D1DD015A}" srcOrd="0" destOrd="0" presId="urn:microsoft.com/office/officeart/2005/8/layout/hList6"/>
    <dgm:cxn modelId="{F7B47041-CBEF-4C07-AE6E-03AC57581F3B}" srcId="{FF86C7D1-24CC-449E-8CB6-D0AEB39800EB}" destId="{631F500C-5C18-42FD-84BA-76B70472B174}" srcOrd="3" destOrd="0" parTransId="{18DD6B2A-841A-471E-8888-B93E79CD9DB4}" sibTransId="{AD655E68-CE1A-4BB5-AA6F-7F456BB10AF1}"/>
    <dgm:cxn modelId="{69EEA9D9-EA22-4494-8E91-CA10C5648DF7}" type="presOf" srcId="{631F500C-5C18-42FD-84BA-76B70472B174}" destId="{0BC72C6B-A9E2-4680-B2C2-9FB40ED19587}" srcOrd="0" destOrd="0" presId="urn:microsoft.com/office/officeart/2005/8/layout/hList6"/>
    <dgm:cxn modelId="{8F8BA27C-D7C7-4AD7-96B4-422129F55E03}" type="presParOf" srcId="{A4A29D31-B682-4A9C-9E41-C5C5DFDA937B}" destId="{646C9084-BE2D-46C1-AD78-C912D1DD015A}" srcOrd="0" destOrd="0" presId="urn:microsoft.com/office/officeart/2005/8/layout/hList6"/>
    <dgm:cxn modelId="{AC19C714-5741-4943-A9F6-A5BE965E1A54}" type="presParOf" srcId="{A4A29D31-B682-4A9C-9E41-C5C5DFDA937B}" destId="{5BEC914B-C703-4BD8-8603-65655799DF1F}" srcOrd="1" destOrd="0" presId="urn:microsoft.com/office/officeart/2005/8/layout/hList6"/>
    <dgm:cxn modelId="{927C74C6-EFA5-4DBD-A770-EC680FAE39DF}" type="presParOf" srcId="{A4A29D31-B682-4A9C-9E41-C5C5DFDA937B}" destId="{7C12F98C-0366-4687-9DDD-E73F182E88D5}" srcOrd="2" destOrd="0" presId="urn:microsoft.com/office/officeart/2005/8/layout/hList6"/>
    <dgm:cxn modelId="{E5F3C09E-B819-4BC9-9769-B3F527578893}" type="presParOf" srcId="{A4A29D31-B682-4A9C-9E41-C5C5DFDA937B}" destId="{DD784820-8FE3-4AE7-B6AB-CC543AF84AB1}" srcOrd="3" destOrd="0" presId="urn:microsoft.com/office/officeart/2005/8/layout/hList6"/>
    <dgm:cxn modelId="{0741DC39-0BA5-4D25-8D78-59F2D963F946}" type="presParOf" srcId="{A4A29D31-B682-4A9C-9E41-C5C5DFDA937B}" destId="{3528A72E-427B-4DFE-8FE4-F4DEB83E7BF8}" srcOrd="4" destOrd="0" presId="urn:microsoft.com/office/officeart/2005/8/layout/hList6"/>
    <dgm:cxn modelId="{A4DED2C6-2638-466B-B7D0-8DA4215C359B}" type="presParOf" srcId="{A4A29D31-B682-4A9C-9E41-C5C5DFDA937B}" destId="{AC0834FC-12CD-4BB1-B830-CA8D1773623E}" srcOrd="5" destOrd="0" presId="urn:microsoft.com/office/officeart/2005/8/layout/hList6"/>
    <dgm:cxn modelId="{572AA266-2A41-4589-9FD5-590E1CEB9868}" type="presParOf" srcId="{A4A29D31-B682-4A9C-9E41-C5C5DFDA937B}" destId="{0BC72C6B-A9E2-4680-B2C2-9FB40ED19587}" srcOrd="6" destOrd="0" presId="urn:microsoft.com/office/officeart/2005/8/layout/hList6"/>
  </dgm:cxnLst>
  <dgm:bg/>
  <dgm:whole/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C8BE7DB7-F680-4D85-A2A0-F08B67F37A94}" type="doc">
      <dgm:prSet loTypeId="urn:microsoft.com/office/officeart/2005/8/layout/process4" loCatId="list" qsTypeId="urn:microsoft.com/office/officeart/2005/8/quickstyle/simple3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B27D8A3C-02A1-40D5-9E3E-B96643BE1632}">
      <dgm:prSet phldrT="[Текст]" custT="1"/>
      <dgm:spPr/>
      <dgm:t>
        <a:bodyPr/>
        <a:lstStyle/>
        <a:p>
          <a:r>
            <a:rPr lang="ru-RU" sz="2400" b="1" smtClean="0"/>
            <a:t>визначення проблеми та завдань дослідження; </a:t>
          </a:r>
          <a:endParaRPr lang="ru-RU" sz="2400" b="1"/>
        </a:p>
      </dgm:t>
    </dgm:pt>
    <dgm:pt modelId="{683362C2-B508-47D9-B0A3-03C47B7BE4C2}" type="parTrans" cxnId="{C83E5A5A-4382-4B3F-9EB7-2E6E50EA719B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8A0ACEAA-941D-48C8-B003-CA6401C107DD}" type="sibTrans" cxnId="{C83E5A5A-4382-4B3F-9EB7-2E6E50EA719B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C27BB7AC-28FD-49C6-B53B-FF6809BC78E1}">
      <dgm:prSet phldrT="[Текст]" custT="1"/>
      <dgm:spPr/>
      <dgm:t>
        <a:bodyPr/>
        <a:lstStyle/>
        <a:p>
          <a:r>
            <a:rPr lang="ru-RU" sz="2400" b="1" smtClean="0"/>
            <a:t>висування гіпотези їх рішення; </a:t>
          </a:r>
          <a:endParaRPr lang="ru-RU" sz="2400" b="1"/>
        </a:p>
      </dgm:t>
    </dgm:pt>
    <dgm:pt modelId="{0421F0CB-7BA3-423E-BBCB-1831BF7A5097}" type="parTrans" cxnId="{79B5A5CF-DB5F-4AE0-B5E3-69E7D52CAC00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B06C52E3-F4E9-4D55-8AC3-2A473FD73F13}" type="sibTrans" cxnId="{79B5A5CF-DB5F-4AE0-B5E3-69E7D52CAC00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0C3BAC66-A763-456B-A67D-1D696E0FB45C}">
      <dgm:prSet phldrT="[Текст]" custT="1"/>
      <dgm:spPr/>
      <dgm:t>
        <a:bodyPr/>
        <a:lstStyle/>
        <a:p>
          <a:r>
            <a:rPr lang="ru-RU" sz="2400" b="1" smtClean="0"/>
            <a:t>обговорення методів дослідження; </a:t>
          </a:r>
          <a:endParaRPr lang="ru-RU" sz="2400" b="1"/>
        </a:p>
      </dgm:t>
    </dgm:pt>
    <dgm:pt modelId="{A2250DAF-099A-4BFD-8CA2-8EC18A5A0155}" type="parTrans" cxnId="{E62A82F5-CCE7-4D23-A26C-24F6CF7E4015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A99516AA-7AED-4ACB-BCD6-64F32B3F24FD}" type="sibTrans" cxnId="{E62A82F5-CCE7-4D23-A26C-24F6CF7E4015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23B44F4A-412F-48D4-BAC0-53FAECCB723C}">
      <dgm:prSet phldrT="[Текст]" custT="1"/>
      <dgm:spPr/>
      <dgm:t>
        <a:bodyPr/>
        <a:lstStyle/>
        <a:p>
          <a:r>
            <a:rPr lang="ru-RU" sz="2400" b="1" smtClean="0"/>
            <a:t>оформлення кінцевих результатів; </a:t>
          </a:r>
          <a:endParaRPr lang="ru-RU" sz="2400" b="1"/>
        </a:p>
      </dgm:t>
    </dgm:pt>
    <dgm:pt modelId="{5F52381B-0960-4B72-A3DD-2FCBF6C8C87D}" type="parTrans" cxnId="{882F465E-89DA-403F-A82F-06D7ABC4F98B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9A88DE85-4471-4B01-A904-AC5ACA2F128F}" type="sibTrans" cxnId="{882F465E-89DA-403F-A82F-06D7ABC4F98B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090B731B-BFEF-4112-96A4-FE33083DD38E}">
      <dgm:prSet phldrT="[Текст]" custT="1"/>
      <dgm:spPr/>
      <dgm:t>
        <a:bodyPr/>
        <a:lstStyle/>
        <a:p>
          <a:r>
            <a:rPr lang="ru-RU" sz="2400" b="1" smtClean="0"/>
            <a:t>проведення збору матеріалів; </a:t>
          </a:r>
          <a:endParaRPr lang="ru-RU" sz="2400" b="1"/>
        </a:p>
      </dgm:t>
    </dgm:pt>
    <dgm:pt modelId="{8C64B60F-EDA6-4FDB-A67D-57C63F13BF07}" type="parTrans" cxnId="{C0366970-7A0F-4060-B56F-3346645053B4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819575E7-3125-47F4-B4E7-4013C7AA5EAC}" type="sibTrans" cxnId="{C0366970-7A0F-4060-B56F-3346645053B4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84456EBC-50C3-4A94-B03A-EC5293B074EC}">
      <dgm:prSet phldrT="[Текст]" custT="1"/>
      <dgm:spPr/>
      <dgm:t>
        <a:bodyPr/>
        <a:lstStyle/>
        <a:p>
          <a:r>
            <a:rPr lang="ru-RU" sz="2400" b="1" smtClean="0"/>
            <a:t>аналіз дібраних даних; </a:t>
          </a:r>
          <a:endParaRPr lang="ru-RU" sz="2400" b="1"/>
        </a:p>
      </dgm:t>
    </dgm:pt>
    <dgm:pt modelId="{E73E602B-7C07-45F1-92A9-4D410873DA91}" type="parTrans" cxnId="{9EC785EE-1593-4D3E-88BB-96EA785E8287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0809C3A7-E6A9-40D3-8536-1ACCCA86748D}" type="sibTrans" cxnId="{9EC785EE-1593-4D3E-88BB-96EA785E8287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F594193A-82F0-42FA-9861-5BA00AD147A3}">
      <dgm:prSet phldrT="[Текст]" custT="1"/>
      <dgm:spPr/>
      <dgm:t>
        <a:bodyPr/>
        <a:lstStyle/>
        <a:p>
          <a:r>
            <a:rPr lang="ru-RU" sz="2400" b="1" smtClean="0"/>
            <a:t>формулювання висновків. </a:t>
          </a:r>
          <a:endParaRPr lang="ru-RU" sz="2400" b="1"/>
        </a:p>
      </dgm:t>
    </dgm:pt>
    <dgm:pt modelId="{C9873600-21FD-40C6-A6E0-B80D05828AAA}" type="parTrans" cxnId="{5DBC39B7-0B95-4AF0-8E2B-28F5D79864D9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56CCF52E-21A9-4C5C-87E5-86AF49FE11B6}" type="sibTrans" cxnId="{5DBC39B7-0B95-4AF0-8E2B-28F5D79864D9}">
      <dgm:prSet/>
      <dgm:spPr/>
      <dgm:t>
        <a:bodyPr/>
        <a:lstStyle/>
        <a:p>
          <a:endParaRPr lang="ru-RU" sz="2400" b="1">
            <a:solidFill>
              <a:schemeClr val="tx2">
                <a:lumMod val="95000"/>
                <a:lumOff val="5000"/>
              </a:schemeClr>
            </a:solidFill>
          </a:endParaRPr>
        </a:p>
      </dgm:t>
    </dgm:pt>
    <dgm:pt modelId="{AAB3F493-82C5-49D6-A504-3A9669579DED}" type="pres">
      <dgm:prSet presAssocID="{C8BE7DB7-F680-4D85-A2A0-F08B67F37A94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C79D4EE6-CF4E-436D-B722-8E18A6EFD00B}" type="pres">
      <dgm:prSet presAssocID="{F594193A-82F0-42FA-9861-5BA00AD147A3}" presName="boxAndChildren" presStyleCnt="0"/>
      <dgm:spPr/>
      <dgm:t>
        <a:bodyPr/>
        <a:lstStyle/>
        <a:p>
          <a:endParaRPr lang="ru-RU"/>
        </a:p>
      </dgm:t>
    </dgm:pt>
    <dgm:pt modelId="{E297CE81-B654-47B8-8323-9E297875F471}" type="pres">
      <dgm:prSet presAssocID="{F594193A-82F0-42FA-9861-5BA00AD147A3}" presName="parentTextBox" presStyleLbl="node1" presStyleIdx="0" presStyleCnt="7"/>
      <dgm:spPr/>
      <dgm:t>
        <a:bodyPr/>
        <a:lstStyle/>
        <a:p>
          <a:endParaRPr lang="ru-RU"/>
        </a:p>
      </dgm:t>
    </dgm:pt>
    <dgm:pt modelId="{8ADABF6D-2330-4AEA-9128-B5BF17B44BFE}" type="pres">
      <dgm:prSet presAssocID="{9A88DE85-4471-4B01-A904-AC5ACA2F128F}" presName="sp" presStyleCnt="0"/>
      <dgm:spPr/>
      <dgm:t>
        <a:bodyPr/>
        <a:lstStyle/>
        <a:p>
          <a:endParaRPr lang="ru-RU"/>
        </a:p>
      </dgm:t>
    </dgm:pt>
    <dgm:pt modelId="{7CF85D0C-0F95-4D82-8528-E50782F6F265}" type="pres">
      <dgm:prSet presAssocID="{23B44F4A-412F-48D4-BAC0-53FAECCB723C}" presName="arrowAndChildren" presStyleCnt="0"/>
      <dgm:spPr/>
      <dgm:t>
        <a:bodyPr/>
        <a:lstStyle/>
        <a:p>
          <a:endParaRPr lang="ru-RU"/>
        </a:p>
      </dgm:t>
    </dgm:pt>
    <dgm:pt modelId="{23A18842-6E37-4B1C-8E1F-7088E5B5EFC5}" type="pres">
      <dgm:prSet presAssocID="{23B44F4A-412F-48D4-BAC0-53FAECCB723C}" presName="parentTextArrow" presStyleLbl="node1" presStyleIdx="1" presStyleCnt="7"/>
      <dgm:spPr/>
      <dgm:t>
        <a:bodyPr/>
        <a:lstStyle/>
        <a:p>
          <a:endParaRPr lang="ru-RU"/>
        </a:p>
      </dgm:t>
    </dgm:pt>
    <dgm:pt modelId="{A8CC03AC-10B7-4CFB-A75C-76121A2A7CF9}" type="pres">
      <dgm:prSet presAssocID="{0809C3A7-E6A9-40D3-8536-1ACCCA86748D}" presName="sp" presStyleCnt="0"/>
      <dgm:spPr/>
      <dgm:t>
        <a:bodyPr/>
        <a:lstStyle/>
        <a:p>
          <a:endParaRPr lang="ru-RU"/>
        </a:p>
      </dgm:t>
    </dgm:pt>
    <dgm:pt modelId="{4C2C9887-EDD9-4759-B2CA-255471F13F4E}" type="pres">
      <dgm:prSet presAssocID="{84456EBC-50C3-4A94-B03A-EC5293B074EC}" presName="arrowAndChildren" presStyleCnt="0"/>
      <dgm:spPr/>
      <dgm:t>
        <a:bodyPr/>
        <a:lstStyle/>
        <a:p>
          <a:endParaRPr lang="ru-RU"/>
        </a:p>
      </dgm:t>
    </dgm:pt>
    <dgm:pt modelId="{EE079110-1750-4A7D-99D1-63FE87936AA3}" type="pres">
      <dgm:prSet presAssocID="{84456EBC-50C3-4A94-B03A-EC5293B074EC}" presName="parentTextArrow" presStyleLbl="node1" presStyleIdx="2" presStyleCnt="7"/>
      <dgm:spPr/>
      <dgm:t>
        <a:bodyPr/>
        <a:lstStyle/>
        <a:p>
          <a:endParaRPr lang="ru-RU"/>
        </a:p>
      </dgm:t>
    </dgm:pt>
    <dgm:pt modelId="{D9B3DD54-5B81-4FA7-81CF-3FB18E053F56}" type="pres">
      <dgm:prSet presAssocID="{819575E7-3125-47F4-B4E7-4013C7AA5EAC}" presName="sp" presStyleCnt="0"/>
      <dgm:spPr/>
      <dgm:t>
        <a:bodyPr/>
        <a:lstStyle/>
        <a:p>
          <a:endParaRPr lang="ru-RU"/>
        </a:p>
      </dgm:t>
    </dgm:pt>
    <dgm:pt modelId="{F231279C-01C2-4E8E-B97A-1336AF871397}" type="pres">
      <dgm:prSet presAssocID="{090B731B-BFEF-4112-96A4-FE33083DD38E}" presName="arrowAndChildren" presStyleCnt="0"/>
      <dgm:spPr/>
      <dgm:t>
        <a:bodyPr/>
        <a:lstStyle/>
        <a:p>
          <a:endParaRPr lang="ru-RU"/>
        </a:p>
      </dgm:t>
    </dgm:pt>
    <dgm:pt modelId="{832E98EF-7F1B-47C9-8150-08774C5EF705}" type="pres">
      <dgm:prSet presAssocID="{090B731B-BFEF-4112-96A4-FE33083DD38E}" presName="parentTextArrow" presStyleLbl="node1" presStyleIdx="3" presStyleCnt="7"/>
      <dgm:spPr/>
      <dgm:t>
        <a:bodyPr/>
        <a:lstStyle/>
        <a:p>
          <a:endParaRPr lang="ru-RU"/>
        </a:p>
      </dgm:t>
    </dgm:pt>
    <dgm:pt modelId="{70C62CB1-7198-4FD0-AFC7-27F611D5C961}" type="pres">
      <dgm:prSet presAssocID="{A99516AA-7AED-4ACB-BCD6-64F32B3F24FD}" presName="sp" presStyleCnt="0"/>
      <dgm:spPr/>
      <dgm:t>
        <a:bodyPr/>
        <a:lstStyle/>
        <a:p>
          <a:endParaRPr lang="ru-RU"/>
        </a:p>
      </dgm:t>
    </dgm:pt>
    <dgm:pt modelId="{D1DA6231-3FCF-49D7-9CEA-36B687F2BFC7}" type="pres">
      <dgm:prSet presAssocID="{0C3BAC66-A763-456B-A67D-1D696E0FB45C}" presName="arrowAndChildren" presStyleCnt="0"/>
      <dgm:spPr/>
      <dgm:t>
        <a:bodyPr/>
        <a:lstStyle/>
        <a:p>
          <a:endParaRPr lang="ru-RU"/>
        </a:p>
      </dgm:t>
    </dgm:pt>
    <dgm:pt modelId="{930DD8CF-94A1-495B-B951-92DAFAEB7B80}" type="pres">
      <dgm:prSet presAssocID="{0C3BAC66-A763-456B-A67D-1D696E0FB45C}" presName="parentTextArrow" presStyleLbl="node1" presStyleIdx="4" presStyleCnt="7"/>
      <dgm:spPr/>
      <dgm:t>
        <a:bodyPr/>
        <a:lstStyle/>
        <a:p>
          <a:endParaRPr lang="ru-RU"/>
        </a:p>
      </dgm:t>
    </dgm:pt>
    <dgm:pt modelId="{9B14106B-9783-4561-80A9-B04BC051E78D}" type="pres">
      <dgm:prSet presAssocID="{B06C52E3-F4E9-4D55-8AC3-2A473FD73F13}" presName="sp" presStyleCnt="0"/>
      <dgm:spPr/>
      <dgm:t>
        <a:bodyPr/>
        <a:lstStyle/>
        <a:p>
          <a:endParaRPr lang="ru-RU"/>
        </a:p>
      </dgm:t>
    </dgm:pt>
    <dgm:pt modelId="{E27E5599-8832-4120-83E4-68C2E96B3AD9}" type="pres">
      <dgm:prSet presAssocID="{C27BB7AC-28FD-49C6-B53B-FF6809BC78E1}" presName="arrowAndChildren" presStyleCnt="0"/>
      <dgm:spPr/>
      <dgm:t>
        <a:bodyPr/>
        <a:lstStyle/>
        <a:p>
          <a:endParaRPr lang="ru-RU"/>
        </a:p>
      </dgm:t>
    </dgm:pt>
    <dgm:pt modelId="{CD8124AC-3A9B-429B-B024-402E38C1BCC3}" type="pres">
      <dgm:prSet presAssocID="{C27BB7AC-28FD-49C6-B53B-FF6809BC78E1}" presName="parentTextArrow" presStyleLbl="node1" presStyleIdx="5" presStyleCnt="7"/>
      <dgm:spPr/>
      <dgm:t>
        <a:bodyPr/>
        <a:lstStyle/>
        <a:p>
          <a:endParaRPr lang="ru-RU"/>
        </a:p>
      </dgm:t>
    </dgm:pt>
    <dgm:pt modelId="{B90DEEFB-EF09-4650-90E9-66B7B8DE6DA3}" type="pres">
      <dgm:prSet presAssocID="{8A0ACEAA-941D-48C8-B003-CA6401C107DD}" presName="sp" presStyleCnt="0"/>
      <dgm:spPr/>
      <dgm:t>
        <a:bodyPr/>
        <a:lstStyle/>
        <a:p>
          <a:endParaRPr lang="ru-RU"/>
        </a:p>
      </dgm:t>
    </dgm:pt>
    <dgm:pt modelId="{B6D7F6F7-8003-435B-B75C-8C865E0413D0}" type="pres">
      <dgm:prSet presAssocID="{B27D8A3C-02A1-40D5-9E3E-B96643BE1632}" presName="arrowAndChildren" presStyleCnt="0"/>
      <dgm:spPr/>
      <dgm:t>
        <a:bodyPr/>
        <a:lstStyle/>
        <a:p>
          <a:endParaRPr lang="ru-RU"/>
        </a:p>
      </dgm:t>
    </dgm:pt>
    <dgm:pt modelId="{3AEF5BBC-9A85-4735-B0D3-891E7C6B94A4}" type="pres">
      <dgm:prSet presAssocID="{B27D8A3C-02A1-40D5-9E3E-B96643BE1632}" presName="parentTextArrow" presStyleLbl="node1" presStyleIdx="6" presStyleCnt="7"/>
      <dgm:spPr/>
      <dgm:t>
        <a:bodyPr/>
        <a:lstStyle/>
        <a:p>
          <a:endParaRPr lang="ru-RU"/>
        </a:p>
      </dgm:t>
    </dgm:pt>
  </dgm:ptLst>
  <dgm:cxnLst>
    <dgm:cxn modelId="{84A4CAAD-3ACA-44C6-8083-CB37C506DD82}" type="presOf" srcId="{23B44F4A-412F-48D4-BAC0-53FAECCB723C}" destId="{23A18842-6E37-4B1C-8E1F-7088E5B5EFC5}" srcOrd="0" destOrd="0" presId="urn:microsoft.com/office/officeart/2005/8/layout/process4"/>
    <dgm:cxn modelId="{882F465E-89DA-403F-A82F-06D7ABC4F98B}" srcId="{C8BE7DB7-F680-4D85-A2A0-F08B67F37A94}" destId="{23B44F4A-412F-48D4-BAC0-53FAECCB723C}" srcOrd="5" destOrd="0" parTransId="{5F52381B-0960-4B72-A3DD-2FCBF6C8C87D}" sibTransId="{9A88DE85-4471-4B01-A904-AC5ACA2F128F}"/>
    <dgm:cxn modelId="{5DBC39B7-0B95-4AF0-8E2B-28F5D79864D9}" srcId="{C8BE7DB7-F680-4D85-A2A0-F08B67F37A94}" destId="{F594193A-82F0-42FA-9861-5BA00AD147A3}" srcOrd="6" destOrd="0" parTransId="{C9873600-21FD-40C6-A6E0-B80D05828AAA}" sibTransId="{56CCF52E-21A9-4C5C-87E5-86AF49FE11B6}"/>
    <dgm:cxn modelId="{E4C1E96E-DAAD-4D6A-BC8A-C7C4D26E9773}" type="presOf" srcId="{84456EBC-50C3-4A94-B03A-EC5293B074EC}" destId="{EE079110-1750-4A7D-99D1-63FE87936AA3}" srcOrd="0" destOrd="0" presId="urn:microsoft.com/office/officeart/2005/8/layout/process4"/>
    <dgm:cxn modelId="{9EC785EE-1593-4D3E-88BB-96EA785E8287}" srcId="{C8BE7DB7-F680-4D85-A2A0-F08B67F37A94}" destId="{84456EBC-50C3-4A94-B03A-EC5293B074EC}" srcOrd="4" destOrd="0" parTransId="{E73E602B-7C07-45F1-92A9-4D410873DA91}" sibTransId="{0809C3A7-E6A9-40D3-8536-1ACCCA86748D}"/>
    <dgm:cxn modelId="{F8B8731C-D4CE-4C53-B998-D638EB021E82}" type="presOf" srcId="{C27BB7AC-28FD-49C6-B53B-FF6809BC78E1}" destId="{CD8124AC-3A9B-429B-B024-402E38C1BCC3}" srcOrd="0" destOrd="0" presId="urn:microsoft.com/office/officeart/2005/8/layout/process4"/>
    <dgm:cxn modelId="{385D228B-DBB6-4733-B074-1A418B984830}" type="presOf" srcId="{B27D8A3C-02A1-40D5-9E3E-B96643BE1632}" destId="{3AEF5BBC-9A85-4735-B0D3-891E7C6B94A4}" srcOrd="0" destOrd="0" presId="urn:microsoft.com/office/officeart/2005/8/layout/process4"/>
    <dgm:cxn modelId="{C83E5A5A-4382-4B3F-9EB7-2E6E50EA719B}" srcId="{C8BE7DB7-F680-4D85-A2A0-F08B67F37A94}" destId="{B27D8A3C-02A1-40D5-9E3E-B96643BE1632}" srcOrd="0" destOrd="0" parTransId="{683362C2-B508-47D9-B0A3-03C47B7BE4C2}" sibTransId="{8A0ACEAA-941D-48C8-B003-CA6401C107DD}"/>
    <dgm:cxn modelId="{B458F0F7-E4CE-4E27-A511-B1B1B2E77CD7}" type="presOf" srcId="{090B731B-BFEF-4112-96A4-FE33083DD38E}" destId="{832E98EF-7F1B-47C9-8150-08774C5EF705}" srcOrd="0" destOrd="0" presId="urn:microsoft.com/office/officeart/2005/8/layout/process4"/>
    <dgm:cxn modelId="{35E5807E-E94F-4FB2-858A-0D942FACF75D}" type="presOf" srcId="{C8BE7DB7-F680-4D85-A2A0-F08B67F37A94}" destId="{AAB3F493-82C5-49D6-A504-3A9669579DED}" srcOrd="0" destOrd="0" presId="urn:microsoft.com/office/officeart/2005/8/layout/process4"/>
    <dgm:cxn modelId="{DEAB3C37-77EA-4551-B7BD-970FD2669524}" type="presOf" srcId="{F594193A-82F0-42FA-9861-5BA00AD147A3}" destId="{E297CE81-B654-47B8-8323-9E297875F471}" srcOrd="0" destOrd="0" presId="urn:microsoft.com/office/officeart/2005/8/layout/process4"/>
    <dgm:cxn modelId="{E62A82F5-CCE7-4D23-A26C-24F6CF7E4015}" srcId="{C8BE7DB7-F680-4D85-A2A0-F08B67F37A94}" destId="{0C3BAC66-A763-456B-A67D-1D696E0FB45C}" srcOrd="2" destOrd="0" parTransId="{A2250DAF-099A-4BFD-8CA2-8EC18A5A0155}" sibTransId="{A99516AA-7AED-4ACB-BCD6-64F32B3F24FD}"/>
    <dgm:cxn modelId="{1AF0FFD6-8004-4665-8ED1-58733B31EA48}" type="presOf" srcId="{0C3BAC66-A763-456B-A67D-1D696E0FB45C}" destId="{930DD8CF-94A1-495B-B951-92DAFAEB7B80}" srcOrd="0" destOrd="0" presId="urn:microsoft.com/office/officeart/2005/8/layout/process4"/>
    <dgm:cxn modelId="{C0366970-7A0F-4060-B56F-3346645053B4}" srcId="{C8BE7DB7-F680-4D85-A2A0-F08B67F37A94}" destId="{090B731B-BFEF-4112-96A4-FE33083DD38E}" srcOrd="3" destOrd="0" parTransId="{8C64B60F-EDA6-4FDB-A67D-57C63F13BF07}" sibTransId="{819575E7-3125-47F4-B4E7-4013C7AA5EAC}"/>
    <dgm:cxn modelId="{79B5A5CF-DB5F-4AE0-B5E3-69E7D52CAC00}" srcId="{C8BE7DB7-F680-4D85-A2A0-F08B67F37A94}" destId="{C27BB7AC-28FD-49C6-B53B-FF6809BC78E1}" srcOrd="1" destOrd="0" parTransId="{0421F0CB-7BA3-423E-BBCB-1831BF7A5097}" sibTransId="{B06C52E3-F4E9-4D55-8AC3-2A473FD73F13}"/>
    <dgm:cxn modelId="{CCAC1508-C84D-4A89-89AE-C868E7C4CD71}" type="presParOf" srcId="{AAB3F493-82C5-49D6-A504-3A9669579DED}" destId="{C79D4EE6-CF4E-436D-B722-8E18A6EFD00B}" srcOrd="0" destOrd="0" presId="urn:microsoft.com/office/officeart/2005/8/layout/process4"/>
    <dgm:cxn modelId="{3952FED7-024A-499D-BD29-4D95FBAD64AB}" type="presParOf" srcId="{C79D4EE6-CF4E-436D-B722-8E18A6EFD00B}" destId="{E297CE81-B654-47B8-8323-9E297875F471}" srcOrd="0" destOrd="0" presId="urn:microsoft.com/office/officeart/2005/8/layout/process4"/>
    <dgm:cxn modelId="{1CFDBC90-7C4E-4066-BD66-78247C5C42DC}" type="presParOf" srcId="{AAB3F493-82C5-49D6-A504-3A9669579DED}" destId="{8ADABF6D-2330-4AEA-9128-B5BF17B44BFE}" srcOrd="1" destOrd="0" presId="urn:microsoft.com/office/officeart/2005/8/layout/process4"/>
    <dgm:cxn modelId="{CA1B67E0-CB13-4D7A-8E5E-934A45AD10A7}" type="presParOf" srcId="{AAB3F493-82C5-49D6-A504-3A9669579DED}" destId="{7CF85D0C-0F95-4D82-8528-E50782F6F265}" srcOrd="2" destOrd="0" presId="urn:microsoft.com/office/officeart/2005/8/layout/process4"/>
    <dgm:cxn modelId="{EB767B81-A3F8-4D08-BE00-CE12B559E19F}" type="presParOf" srcId="{7CF85D0C-0F95-4D82-8528-E50782F6F265}" destId="{23A18842-6E37-4B1C-8E1F-7088E5B5EFC5}" srcOrd="0" destOrd="0" presId="urn:microsoft.com/office/officeart/2005/8/layout/process4"/>
    <dgm:cxn modelId="{481C8E99-ED12-415C-B9FC-3F3DE19E22C9}" type="presParOf" srcId="{AAB3F493-82C5-49D6-A504-3A9669579DED}" destId="{A8CC03AC-10B7-4CFB-A75C-76121A2A7CF9}" srcOrd="3" destOrd="0" presId="urn:microsoft.com/office/officeart/2005/8/layout/process4"/>
    <dgm:cxn modelId="{242ECB0C-892C-45A4-B751-54543C793ADF}" type="presParOf" srcId="{AAB3F493-82C5-49D6-A504-3A9669579DED}" destId="{4C2C9887-EDD9-4759-B2CA-255471F13F4E}" srcOrd="4" destOrd="0" presId="urn:microsoft.com/office/officeart/2005/8/layout/process4"/>
    <dgm:cxn modelId="{21ECCA90-2386-44DC-9EB8-94B79F23AABA}" type="presParOf" srcId="{4C2C9887-EDD9-4759-B2CA-255471F13F4E}" destId="{EE079110-1750-4A7D-99D1-63FE87936AA3}" srcOrd="0" destOrd="0" presId="urn:microsoft.com/office/officeart/2005/8/layout/process4"/>
    <dgm:cxn modelId="{61561E73-A139-4142-854D-A53BB6F5D379}" type="presParOf" srcId="{AAB3F493-82C5-49D6-A504-3A9669579DED}" destId="{D9B3DD54-5B81-4FA7-81CF-3FB18E053F56}" srcOrd="5" destOrd="0" presId="urn:microsoft.com/office/officeart/2005/8/layout/process4"/>
    <dgm:cxn modelId="{FE668985-294B-4446-A8B0-7A5F261DDB55}" type="presParOf" srcId="{AAB3F493-82C5-49D6-A504-3A9669579DED}" destId="{F231279C-01C2-4E8E-B97A-1336AF871397}" srcOrd="6" destOrd="0" presId="urn:microsoft.com/office/officeart/2005/8/layout/process4"/>
    <dgm:cxn modelId="{A32E9C45-AD1E-497C-9998-EB8CB85C3A07}" type="presParOf" srcId="{F231279C-01C2-4E8E-B97A-1336AF871397}" destId="{832E98EF-7F1B-47C9-8150-08774C5EF705}" srcOrd="0" destOrd="0" presId="urn:microsoft.com/office/officeart/2005/8/layout/process4"/>
    <dgm:cxn modelId="{DEE72475-FBA1-4328-89CB-91445A9F14AF}" type="presParOf" srcId="{AAB3F493-82C5-49D6-A504-3A9669579DED}" destId="{70C62CB1-7198-4FD0-AFC7-27F611D5C961}" srcOrd="7" destOrd="0" presId="urn:microsoft.com/office/officeart/2005/8/layout/process4"/>
    <dgm:cxn modelId="{4805BE9B-1452-4159-B496-0835FAC91EF6}" type="presParOf" srcId="{AAB3F493-82C5-49D6-A504-3A9669579DED}" destId="{D1DA6231-3FCF-49D7-9CEA-36B687F2BFC7}" srcOrd="8" destOrd="0" presId="urn:microsoft.com/office/officeart/2005/8/layout/process4"/>
    <dgm:cxn modelId="{024F067F-B08B-4064-BB2C-B38F9C6F54A5}" type="presParOf" srcId="{D1DA6231-3FCF-49D7-9CEA-36B687F2BFC7}" destId="{930DD8CF-94A1-495B-B951-92DAFAEB7B80}" srcOrd="0" destOrd="0" presId="urn:microsoft.com/office/officeart/2005/8/layout/process4"/>
    <dgm:cxn modelId="{8774DE5F-8DDA-4B56-8407-C4826609BF9C}" type="presParOf" srcId="{AAB3F493-82C5-49D6-A504-3A9669579DED}" destId="{9B14106B-9783-4561-80A9-B04BC051E78D}" srcOrd="9" destOrd="0" presId="urn:microsoft.com/office/officeart/2005/8/layout/process4"/>
    <dgm:cxn modelId="{41D88389-77D5-4AC8-9ECF-1FABE6617120}" type="presParOf" srcId="{AAB3F493-82C5-49D6-A504-3A9669579DED}" destId="{E27E5599-8832-4120-83E4-68C2E96B3AD9}" srcOrd="10" destOrd="0" presId="urn:microsoft.com/office/officeart/2005/8/layout/process4"/>
    <dgm:cxn modelId="{013A64F1-51C9-470D-BA45-DC6E1AF37CE1}" type="presParOf" srcId="{E27E5599-8832-4120-83E4-68C2E96B3AD9}" destId="{CD8124AC-3A9B-429B-B024-402E38C1BCC3}" srcOrd="0" destOrd="0" presId="urn:microsoft.com/office/officeart/2005/8/layout/process4"/>
    <dgm:cxn modelId="{ECFBD61D-AD82-4C23-BF0B-BF4BCB053A22}" type="presParOf" srcId="{AAB3F493-82C5-49D6-A504-3A9669579DED}" destId="{B90DEEFB-EF09-4650-90E9-66B7B8DE6DA3}" srcOrd="11" destOrd="0" presId="urn:microsoft.com/office/officeart/2005/8/layout/process4"/>
    <dgm:cxn modelId="{E5222BB5-56B1-4A08-ADE7-E6FFA6A6BB08}" type="presParOf" srcId="{AAB3F493-82C5-49D6-A504-3A9669579DED}" destId="{B6D7F6F7-8003-435B-B75C-8C865E0413D0}" srcOrd="12" destOrd="0" presId="urn:microsoft.com/office/officeart/2005/8/layout/process4"/>
    <dgm:cxn modelId="{47881FF1-55BA-4E19-9784-C3395E9454B1}" type="presParOf" srcId="{B6D7F6F7-8003-435B-B75C-8C865E0413D0}" destId="{3AEF5BBC-9A85-4735-B0D3-891E7C6B94A4}" srcOrd="0" destOrd="0" presId="urn:microsoft.com/office/officeart/2005/8/layout/process4"/>
  </dgm:cxnLst>
  <dgm:bg/>
  <dgm:whole/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BBC41AC8-D5EE-4B6D-89B2-CAFA702DE4C8}" type="doc">
      <dgm:prSet loTypeId="urn:microsoft.com/office/officeart/2005/8/layout/vList2" loCatId="list" qsTypeId="urn:microsoft.com/office/officeart/2005/8/quickstyle/simple2" qsCatId="simple" csTypeId="urn:microsoft.com/office/officeart/2005/8/colors/accent1_1" csCatId="accent1" phldr="1"/>
      <dgm:spPr/>
    </dgm:pt>
    <dgm:pt modelId="{A204C8AD-BA7A-4A7D-8DAF-32C964469D41}">
      <dgm:prSet phldrT="[Текст]" custT="1"/>
      <dgm:spPr/>
      <dgm:t>
        <a:bodyPr/>
        <a:lstStyle/>
        <a:p>
          <a:pPr algn="ctr"/>
          <a:r>
            <a:rPr lang="ru-RU" sz="2000" b="1" dirty="0" err="1">
              <a:solidFill>
                <a:srgbClr val="7030A0"/>
              </a:solidFill>
            </a:rPr>
            <a:t>проектуватися</a:t>
          </a:r>
          <a:r>
            <a:rPr lang="ru-RU" sz="2000" b="1" dirty="0">
              <a:solidFill>
                <a:srgbClr val="7030A0"/>
              </a:solidFill>
            </a:rPr>
            <a:t>  </a:t>
          </a:r>
          <a:r>
            <a:rPr lang="ru-RU" sz="2000" b="1" dirty="0" err="1">
              <a:solidFill>
                <a:srgbClr val="7030A0"/>
              </a:solidFill>
            </a:rPr>
            <a:t>заздалегідь</a:t>
          </a:r>
          <a:r>
            <a:rPr lang="ru-RU" sz="2000" b="1" dirty="0">
              <a:solidFill>
                <a:srgbClr val="7030A0"/>
              </a:solidFill>
            </a:rPr>
            <a:t>; </a:t>
          </a:r>
        </a:p>
      </dgm:t>
    </dgm:pt>
    <dgm:pt modelId="{1410F733-87BC-40AF-99B6-95C7FAB6F9F7}" type="parTrans" cxnId="{F8066B87-F4F5-4A4A-BC5D-21360146AA2D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D11C4BB2-33C2-4D8F-8B69-22132022CE5F}" type="sibTrans" cxnId="{F8066B87-F4F5-4A4A-BC5D-21360146AA2D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11668A14-5993-411B-A013-5CB517DFE206}">
      <dgm:prSet phldrT="[Текст]" custT="1"/>
      <dgm:spPr/>
      <dgm:t>
        <a:bodyPr/>
        <a:lstStyle/>
        <a:p>
          <a:pPr algn="ctr"/>
          <a:r>
            <a:rPr lang="ru-RU" sz="1800" b="1" dirty="0" err="1">
              <a:solidFill>
                <a:srgbClr val="7030A0"/>
              </a:solidFill>
            </a:rPr>
            <a:t>розроблятися</a:t>
          </a:r>
          <a:r>
            <a:rPr lang="ru-RU" sz="1800" b="1" dirty="0">
              <a:solidFill>
                <a:srgbClr val="7030A0"/>
              </a:solidFill>
            </a:rPr>
            <a:t> </a:t>
          </a:r>
          <a:r>
            <a:rPr lang="ru-RU" sz="1800" b="1" dirty="0" err="1">
              <a:solidFill>
                <a:srgbClr val="7030A0"/>
              </a:solidFill>
            </a:rPr>
            <a:t>з</a:t>
          </a:r>
          <a:r>
            <a:rPr lang="ru-RU" sz="1800" b="1" dirty="0">
              <a:solidFill>
                <a:srgbClr val="7030A0"/>
              </a:solidFill>
            </a:rPr>
            <a:t> </a:t>
          </a:r>
          <a:r>
            <a:rPr lang="ru-RU" sz="1800" b="1" dirty="0" err="1">
              <a:solidFill>
                <a:srgbClr val="7030A0"/>
              </a:solidFill>
            </a:rPr>
            <a:t>урахуванням</a:t>
          </a:r>
          <a:r>
            <a:rPr lang="ru-RU" sz="1800" b="1" dirty="0">
              <a:solidFill>
                <a:srgbClr val="7030A0"/>
              </a:solidFill>
            </a:rPr>
            <a:t> </a:t>
          </a:r>
          <a:r>
            <a:rPr lang="ru-RU" sz="1800" b="1" dirty="0" err="1">
              <a:solidFill>
                <a:srgbClr val="7030A0"/>
              </a:solidFill>
            </a:rPr>
            <a:t>навчально-пізнавальних</a:t>
          </a:r>
          <a:r>
            <a:rPr lang="ru-RU" sz="1800" b="1" dirty="0">
              <a:solidFill>
                <a:srgbClr val="7030A0"/>
              </a:solidFill>
            </a:rPr>
            <a:t> потреб </a:t>
          </a:r>
          <a:r>
            <a:rPr lang="ru-RU" sz="1800" b="1" dirty="0" err="1">
              <a:solidFill>
                <a:srgbClr val="7030A0"/>
              </a:solidFill>
            </a:rPr>
            <a:t>учнів</a:t>
          </a:r>
          <a:r>
            <a:rPr lang="ru-RU" sz="1800" b="1" dirty="0">
              <a:solidFill>
                <a:srgbClr val="7030A0"/>
              </a:solidFill>
            </a:rPr>
            <a:t>, </a:t>
          </a:r>
          <a:r>
            <a:rPr lang="ru-RU" sz="1800" b="1" dirty="0" err="1">
              <a:solidFill>
                <a:srgbClr val="7030A0"/>
              </a:solidFill>
            </a:rPr>
            <a:t>конкретних</a:t>
          </a:r>
          <a:r>
            <a:rPr lang="ru-RU" sz="1800" b="1" dirty="0">
              <a:solidFill>
                <a:srgbClr val="7030A0"/>
              </a:solidFill>
            </a:rPr>
            <a:t> умов, </a:t>
          </a:r>
          <a:r>
            <a:rPr lang="ru-RU" sz="1800" b="1" dirty="0" err="1">
              <a:solidFill>
                <a:srgbClr val="7030A0"/>
              </a:solidFill>
            </a:rPr>
            <a:t>можливостей</a:t>
          </a:r>
          <a:r>
            <a:rPr lang="ru-RU" sz="1800" b="1" dirty="0">
              <a:solidFill>
                <a:srgbClr val="7030A0"/>
              </a:solidFill>
            </a:rPr>
            <a:t> та </a:t>
          </a:r>
          <a:r>
            <a:rPr lang="ru-RU" sz="1800" b="1" dirty="0" err="1">
              <a:solidFill>
                <a:srgbClr val="7030A0"/>
              </a:solidFill>
            </a:rPr>
            <a:t>зусиль</a:t>
          </a:r>
          <a:r>
            <a:rPr lang="ru-RU" sz="1800" b="1" dirty="0">
              <a:solidFill>
                <a:srgbClr val="7030A0"/>
              </a:solidFill>
            </a:rPr>
            <a:t> </a:t>
          </a:r>
          <a:r>
            <a:rPr lang="ru-RU" sz="1800" b="1" dirty="0" err="1">
              <a:solidFill>
                <a:srgbClr val="7030A0"/>
              </a:solidFill>
            </a:rPr>
            <a:t>усіх</a:t>
          </a:r>
          <a:r>
            <a:rPr lang="ru-RU" sz="1800" b="1" dirty="0">
              <a:solidFill>
                <a:srgbClr val="7030A0"/>
              </a:solidFill>
            </a:rPr>
            <a:t> </a:t>
          </a:r>
          <a:r>
            <a:rPr lang="ru-RU" sz="1800" b="1" dirty="0" err="1">
              <a:solidFill>
                <a:srgbClr val="7030A0"/>
              </a:solidFill>
            </a:rPr>
            <a:t>суб’єктів</a:t>
          </a:r>
          <a:r>
            <a:rPr lang="ru-RU" sz="1800" b="1" dirty="0">
              <a:solidFill>
                <a:srgbClr val="7030A0"/>
              </a:solidFill>
            </a:rPr>
            <a:t> </a:t>
          </a:r>
          <a:r>
            <a:rPr lang="ru-RU" sz="1800" b="1" dirty="0" err="1">
              <a:solidFill>
                <a:srgbClr val="7030A0"/>
              </a:solidFill>
            </a:rPr>
            <a:t>майбутньої</a:t>
          </a:r>
          <a:r>
            <a:rPr lang="ru-RU" sz="1800" b="1" dirty="0">
              <a:solidFill>
                <a:srgbClr val="7030A0"/>
              </a:solidFill>
            </a:rPr>
            <a:t>  </a:t>
          </a:r>
          <a:r>
            <a:rPr lang="ru-RU" sz="1800" b="1" dirty="0" err="1">
              <a:solidFill>
                <a:srgbClr val="7030A0"/>
              </a:solidFill>
            </a:rPr>
            <a:t>проектної</a:t>
          </a:r>
          <a:r>
            <a:rPr lang="ru-RU" sz="1800" b="1" dirty="0">
              <a:solidFill>
                <a:srgbClr val="7030A0"/>
              </a:solidFill>
            </a:rPr>
            <a:t>  </a:t>
          </a:r>
          <a:r>
            <a:rPr lang="ru-RU" sz="1800" b="1" dirty="0" err="1">
              <a:solidFill>
                <a:srgbClr val="7030A0"/>
              </a:solidFill>
            </a:rPr>
            <a:t>діяльності</a:t>
          </a:r>
          <a:r>
            <a:rPr lang="ru-RU" sz="1800" b="1" dirty="0">
              <a:solidFill>
                <a:srgbClr val="7030A0"/>
              </a:solidFill>
            </a:rPr>
            <a:t>; </a:t>
          </a:r>
        </a:p>
      </dgm:t>
    </dgm:pt>
    <dgm:pt modelId="{1C55835E-1289-4A45-A752-7A4C7DDB32F6}" type="parTrans" cxnId="{A055FD32-42F0-4B3F-AB93-CD90697BB1E8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D9CBE981-D573-4ED1-8675-CC7460E8B2B1}" type="sibTrans" cxnId="{A055FD32-42F0-4B3F-AB93-CD90697BB1E8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321077E1-38EF-43C2-9DA6-370293175DC5}">
      <dgm:prSet phldrT="[Текст]" custT="1"/>
      <dgm:spPr/>
      <dgm:t>
        <a:bodyPr/>
        <a:lstStyle/>
        <a:p>
          <a:pPr algn="ctr"/>
          <a:r>
            <a:rPr lang="ru-RU" sz="2000" b="1" dirty="0" err="1">
              <a:solidFill>
                <a:srgbClr val="7030A0"/>
              </a:solidFill>
            </a:rPr>
            <a:t>мати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значущість</a:t>
          </a:r>
          <a:r>
            <a:rPr lang="ru-RU" sz="2000" b="1" dirty="0">
              <a:solidFill>
                <a:srgbClr val="7030A0"/>
              </a:solidFill>
            </a:rPr>
            <a:t> для </a:t>
          </a:r>
          <a:r>
            <a:rPr lang="ru-RU" sz="2000" b="1" dirty="0" err="1">
              <a:solidFill>
                <a:srgbClr val="7030A0"/>
              </a:solidFill>
            </a:rPr>
            <a:t>учнів</a:t>
          </a:r>
          <a:r>
            <a:rPr lang="ru-RU" sz="2000" b="1" dirty="0">
              <a:solidFill>
                <a:srgbClr val="7030A0"/>
              </a:solidFill>
            </a:rPr>
            <a:t> та </a:t>
          </a:r>
          <a:r>
            <a:rPr lang="ru-RU" sz="2000" b="1" dirty="0" err="1">
              <a:solidFill>
                <a:srgbClr val="7030A0"/>
              </a:solidFill>
            </a:rPr>
            <a:t>їх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соціального</a:t>
          </a:r>
          <a:r>
            <a:rPr lang="ru-RU" sz="2000" b="1" dirty="0">
              <a:solidFill>
                <a:srgbClr val="7030A0"/>
              </a:solidFill>
            </a:rPr>
            <a:t>  </a:t>
          </a:r>
          <a:r>
            <a:rPr lang="ru-RU" sz="2000" b="1" dirty="0" err="1">
              <a:solidFill>
                <a:srgbClr val="7030A0"/>
              </a:solidFill>
            </a:rPr>
            <a:t>оточення</a:t>
          </a:r>
          <a:r>
            <a:rPr lang="ru-RU" sz="2000" b="1" dirty="0">
              <a:solidFill>
                <a:srgbClr val="7030A0"/>
              </a:solidFill>
            </a:rPr>
            <a:t>; </a:t>
          </a:r>
        </a:p>
      </dgm:t>
    </dgm:pt>
    <dgm:pt modelId="{EDCE1600-3494-419D-B774-F0864B274B91}" type="parTrans" cxnId="{F51162C9-0115-4FF0-A75C-F068FFF431D1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F991CD9B-C007-4C6B-858B-48839295891D}" type="sibTrans" cxnId="{F51162C9-0115-4FF0-A75C-F068FFF431D1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F2C7AED5-3523-4658-BB9D-F8673DDBE76A}">
      <dgm:prSet phldrT="[Текст]" custT="1"/>
      <dgm:spPr/>
      <dgm:t>
        <a:bodyPr/>
        <a:lstStyle/>
        <a:p>
          <a:pPr algn="ctr"/>
          <a:r>
            <a:rPr lang="ru-RU" sz="2000" b="1" dirty="0" err="1">
              <a:solidFill>
                <a:srgbClr val="7030A0"/>
              </a:solidFill>
            </a:rPr>
            <a:t>реалізовуватися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варіативно</a:t>
          </a:r>
          <a:r>
            <a:rPr lang="ru-RU" sz="2000" b="1" dirty="0">
              <a:solidFill>
                <a:srgbClr val="7030A0"/>
              </a:solidFill>
            </a:rPr>
            <a:t> (</a:t>
          </a:r>
          <a:r>
            <a:rPr lang="ru-RU" sz="2000" b="1" dirty="0" err="1">
              <a:solidFill>
                <a:srgbClr val="7030A0"/>
              </a:solidFill>
            </a:rPr>
            <a:t>учні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класу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залучаються</a:t>
          </a:r>
          <a:r>
            <a:rPr lang="ru-RU" sz="2000" b="1" dirty="0">
              <a:solidFill>
                <a:srgbClr val="7030A0"/>
              </a:solidFill>
            </a:rPr>
            <a:t> до </a:t>
          </a:r>
          <a:r>
            <a:rPr lang="ru-RU" sz="2000" b="1" dirty="0" err="1">
              <a:solidFill>
                <a:srgbClr val="7030A0"/>
              </a:solidFill>
            </a:rPr>
            <a:t>виконання</a:t>
          </a:r>
          <a:r>
            <a:rPr lang="ru-RU" sz="2000" b="1" dirty="0">
              <a:solidFill>
                <a:srgbClr val="7030A0"/>
              </a:solidFill>
            </a:rPr>
            <a:t> одного проекту </a:t>
          </a:r>
          <a:r>
            <a:rPr lang="ru-RU" sz="2000" b="1" dirty="0" err="1">
              <a:solidFill>
                <a:srgbClr val="7030A0"/>
              </a:solidFill>
            </a:rPr>
            <a:t>або</a:t>
          </a:r>
          <a:r>
            <a:rPr lang="ru-RU" sz="2000" b="1" dirty="0">
              <a:solidFill>
                <a:srgbClr val="7030A0"/>
              </a:solidFill>
            </a:rPr>
            <a:t>, </a:t>
          </a:r>
          <a:r>
            <a:rPr lang="ru-RU" sz="2000" b="1" dirty="0" err="1">
              <a:solidFill>
                <a:srgbClr val="7030A0"/>
              </a:solidFill>
            </a:rPr>
            <a:t>об’єднавшись</a:t>
          </a:r>
          <a:r>
            <a:rPr lang="ru-RU" sz="2000" b="1" dirty="0">
              <a:solidFill>
                <a:srgbClr val="7030A0"/>
              </a:solidFill>
            </a:rPr>
            <a:t> у </a:t>
          </a:r>
          <a:r>
            <a:rPr lang="ru-RU" sz="2000" b="1" dirty="0" err="1">
              <a:solidFill>
                <a:srgbClr val="7030A0"/>
              </a:solidFill>
            </a:rPr>
            <a:t>декілька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груп</a:t>
          </a:r>
          <a:r>
            <a:rPr lang="ru-RU" sz="2000" b="1" dirty="0">
              <a:solidFill>
                <a:srgbClr val="7030A0"/>
              </a:solidFill>
            </a:rPr>
            <a:t>, </a:t>
          </a:r>
          <a:r>
            <a:rPr lang="ru-RU" sz="2000" b="1" dirty="0" err="1">
              <a:solidFill>
                <a:srgbClr val="7030A0"/>
              </a:solidFill>
            </a:rPr>
            <a:t>виконують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одночасно</a:t>
          </a:r>
          <a:r>
            <a:rPr lang="ru-RU" sz="2000" b="1" dirty="0">
              <a:solidFill>
                <a:srgbClr val="7030A0"/>
              </a:solidFill>
            </a:rPr>
            <a:t> один </a:t>
          </a:r>
          <a:r>
            <a:rPr lang="ru-RU" sz="2000" b="1" dirty="0" err="1">
              <a:solidFill>
                <a:srgbClr val="7030A0"/>
              </a:solidFill>
            </a:rPr>
            <a:t>із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кількох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проектів</a:t>
          </a:r>
          <a:r>
            <a:rPr lang="ru-RU" sz="2000" b="1" dirty="0">
              <a:solidFill>
                <a:srgbClr val="7030A0"/>
              </a:solidFill>
            </a:rPr>
            <a:t>).</a:t>
          </a:r>
        </a:p>
      </dgm:t>
    </dgm:pt>
    <dgm:pt modelId="{B0C3F654-2226-4B94-B0F4-15B089221676}" type="parTrans" cxnId="{4A09B190-498F-4705-9B22-28361BC0890B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947ABD4C-0A72-446A-AC66-A2034F241ECB}" type="sibTrans" cxnId="{4A09B190-498F-4705-9B22-28361BC0890B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B19865D0-8DFD-41AF-AD16-50CD408AC3F8}">
      <dgm:prSet phldrT="[Текст]" custT="1"/>
      <dgm:spPr/>
      <dgm:t>
        <a:bodyPr/>
        <a:lstStyle/>
        <a:p>
          <a:pPr algn="ctr"/>
          <a:r>
            <a:rPr lang="ru-RU" sz="2000" b="1" dirty="0">
              <a:solidFill>
                <a:srgbClr val="7030A0"/>
              </a:solidFill>
            </a:rPr>
            <a:t>бути </a:t>
          </a:r>
          <a:r>
            <a:rPr lang="ru-RU" sz="2000" b="1" dirty="0" err="1">
              <a:solidFill>
                <a:srgbClr val="7030A0"/>
              </a:solidFill>
            </a:rPr>
            <a:t>публічно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представленим</a:t>
          </a:r>
          <a:r>
            <a:rPr lang="ru-RU" sz="2000" b="1" dirty="0">
              <a:solidFill>
                <a:srgbClr val="7030A0"/>
              </a:solidFill>
            </a:rPr>
            <a:t> до початку </a:t>
          </a:r>
          <a:r>
            <a:rPr lang="ru-RU" sz="2000" b="1" dirty="0" err="1">
              <a:solidFill>
                <a:srgbClr val="7030A0"/>
              </a:solidFill>
            </a:rPr>
            <a:t>проведення</a:t>
          </a:r>
          <a:r>
            <a:rPr lang="ru-RU" sz="2000" b="1" dirty="0">
              <a:solidFill>
                <a:srgbClr val="7030A0"/>
              </a:solidFill>
            </a:rPr>
            <a:t>, у </a:t>
          </a:r>
          <a:r>
            <a:rPr lang="ru-RU" sz="2000" b="1" dirty="0" err="1">
              <a:solidFill>
                <a:srgbClr val="7030A0"/>
              </a:solidFill>
            </a:rPr>
            <a:t>процесі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реалізації</a:t>
          </a:r>
          <a:r>
            <a:rPr lang="ru-RU" sz="2000" b="1" dirty="0">
              <a:solidFill>
                <a:srgbClr val="7030A0"/>
              </a:solidFill>
            </a:rPr>
            <a:t> та по </a:t>
          </a:r>
          <a:r>
            <a:rPr lang="ru-RU" sz="2000" b="1" dirty="0" err="1">
              <a:solidFill>
                <a:srgbClr val="7030A0"/>
              </a:solidFill>
            </a:rPr>
            <a:t>завершенню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проектної</a:t>
          </a:r>
          <a:r>
            <a:rPr lang="ru-RU" sz="2000" b="1" dirty="0">
              <a:solidFill>
                <a:srgbClr val="7030A0"/>
              </a:solidFill>
            </a:rPr>
            <a:t>  </a:t>
          </a:r>
          <a:r>
            <a:rPr lang="ru-RU" sz="2000" b="1" dirty="0" err="1">
              <a:solidFill>
                <a:srgbClr val="7030A0"/>
              </a:solidFill>
            </a:rPr>
            <a:t>діяльності</a:t>
          </a:r>
          <a:r>
            <a:rPr lang="ru-RU" sz="2000" b="1" dirty="0">
              <a:solidFill>
                <a:srgbClr val="7030A0"/>
              </a:solidFill>
            </a:rPr>
            <a:t>; </a:t>
          </a:r>
        </a:p>
      </dgm:t>
    </dgm:pt>
    <dgm:pt modelId="{B4D69CB3-28AE-4408-9B40-A79EDC06AEB0}" type="parTrans" cxnId="{18645947-0E05-485C-B513-8F27C919BEE4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41C08116-610C-4002-9FC0-A3C69F3F7BB7}" type="sibTrans" cxnId="{18645947-0E05-485C-B513-8F27C919BEE4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5DC0733F-DA50-4676-A48E-3931AC345BE8}">
      <dgm:prSet phldrT="[Текст]" custT="1"/>
      <dgm:spPr/>
      <dgm:t>
        <a:bodyPr/>
        <a:lstStyle/>
        <a:p>
          <a:pPr algn="ctr"/>
          <a:r>
            <a:rPr lang="ru-RU" sz="2000" b="1" dirty="0" err="1">
              <a:solidFill>
                <a:srgbClr val="7030A0"/>
              </a:solidFill>
            </a:rPr>
            <a:t>мати</a:t>
          </a:r>
          <a:r>
            <a:rPr lang="ru-RU" sz="2000" b="1" dirty="0">
              <a:solidFill>
                <a:srgbClr val="7030A0"/>
              </a:solidFill>
            </a:rPr>
            <a:t>  </a:t>
          </a:r>
          <a:r>
            <a:rPr lang="ru-RU" sz="2000" b="1" dirty="0" err="1">
              <a:solidFill>
                <a:srgbClr val="7030A0"/>
              </a:solidFill>
            </a:rPr>
            <a:t>практичну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спрямованість</a:t>
          </a:r>
          <a:r>
            <a:rPr lang="ru-RU" sz="2000" b="1" dirty="0">
              <a:solidFill>
                <a:srgbClr val="7030A0"/>
              </a:solidFill>
            </a:rPr>
            <a:t>; </a:t>
          </a:r>
        </a:p>
      </dgm:t>
    </dgm:pt>
    <dgm:pt modelId="{B02053B5-0534-4A99-A25B-2C1C14A2ED7B}" type="parTrans" cxnId="{85390F8D-126D-4322-8067-63BE683C8E0B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CDAC1330-D227-4629-BFF4-660C9412098B}" type="sibTrans" cxnId="{85390F8D-126D-4322-8067-63BE683C8E0B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5B69F59C-6ED5-4657-81E4-81945346C7A3}">
      <dgm:prSet phldrT="[Текст]" custT="1"/>
      <dgm:spPr/>
      <dgm:t>
        <a:bodyPr/>
        <a:lstStyle/>
        <a:p>
          <a:pPr algn="ctr"/>
          <a:r>
            <a:rPr lang="ru-RU" sz="2000" b="1" dirty="0" err="1">
              <a:solidFill>
                <a:srgbClr val="7030A0"/>
              </a:solidFill>
            </a:rPr>
            <a:t>забезпечувати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оволодіння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учнями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новими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знаннями</a:t>
          </a:r>
          <a:r>
            <a:rPr lang="ru-RU" sz="2000" b="1" dirty="0">
              <a:solidFill>
                <a:srgbClr val="7030A0"/>
              </a:solidFill>
            </a:rPr>
            <a:t>, </a:t>
          </a:r>
          <a:r>
            <a:rPr lang="ru-RU" sz="2000" b="1" dirty="0" err="1">
              <a:solidFill>
                <a:srgbClr val="7030A0"/>
              </a:solidFill>
            </a:rPr>
            <a:t>компетенціями</a:t>
          </a:r>
          <a:r>
            <a:rPr lang="ru-RU" sz="2000" b="1" dirty="0">
              <a:solidFill>
                <a:srgbClr val="7030A0"/>
              </a:solidFill>
            </a:rPr>
            <a:t>, </a:t>
          </a:r>
          <a:r>
            <a:rPr lang="ru-RU" sz="2000" b="1" dirty="0" err="1">
              <a:solidFill>
                <a:srgbClr val="7030A0"/>
              </a:solidFill>
            </a:rPr>
            <a:t>вміннями</a:t>
          </a:r>
          <a:r>
            <a:rPr lang="ru-RU" sz="2000" b="1" dirty="0">
              <a:solidFill>
                <a:srgbClr val="7030A0"/>
              </a:solidFill>
            </a:rPr>
            <a:t>; </a:t>
          </a:r>
        </a:p>
      </dgm:t>
    </dgm:pt>
    <dgm:pt modelId="{A0B6D0F5-1CCC-4C7A-B7C7-2E56E07B0335}" type="parTrans" cxnId="{9016077D-3472-49CE-8EC8-F0B5A3A2C880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E4C3EA0A-5435-4DAB-B4E2-680BB56420AB}" type="sibTrans" cxnId="{9016077D-3472-49CE-8EC8-F0B5A3A2C880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9ED2569D-33D5-4646-8148-DB553CE4004C}">
      <dgm:prSet phldrT="[Текст]" custT="1"/>
      <dgm:spPr/>
      <dgm:t>
        <a:bodyPr/>
        <a:lstStyle/>
        <a:p>
          <a:pPr algn="ctr"/>
          <a:r>
            <a:rPr lang="ru-RU" sz="2000" b="1" dirty="0" err="1">
              <a:solidFill>
                <a:srgbClr val="7030A0"/>
              </a:solidFill>
            </a:rPr>
            <a:t>містити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апарат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дослідження</a:t>
          </a:r>
          <a:r>
            <a:rPr lang="ru-RU" sz="2000" b="1" dirty="0">
              <a:solidFill>
                <a:srgbClr val="7030A0"/>
              </a:solidFill>
            </a:rPr>
            <a:t> та </a:t>
          </a:r>
          <a:r>
            <a:rPr lang="ru-RU" sz="2000" b="1" dirty="0" err="1">
              <a:solidFill>
                <a:srgbClr val="7030A0"/>
              </a:solidFill>
            </a:rPr>
            <a:t>його</a:t>
          </a:r>
          <a:r>
            <a:rPr lang="ru-RU" sz="2000" b="1" dirty="0">
              <a:solidFill>
                <a:srgbClr val="7030A0"/>
              </a:solidFill>
            </a:rPr>
            <a:t> </a:t>
          </a:r>
          <a:r>
            <a:rPr lang="ru-RU" sz="2000" b="1" dirty="0" err="1">
              <a:solidFill>
                <a:srgbClr val="7030A0"/>
              </a:solidFill>
            </a:rPr>
            <a:t>обґрунтування</a:t>
          </a:r>
          <a:r>
            <a:rPr lang="ru-RU" sz="2000" b="1" dirty="0">
              <a:solidFill>
                <a:srgbClr val="7030A0"/>
              </a:solidFill>
            </a:rPr>
            <a:t>; </a:t>
          </a:r>
        </a:p>
      </dgm:t>
    </dgm:pt>
    <dgm:pt modelId="{A51A2A52-B8C0-47F4-A935-FD2EE4E17852}" type="parTrans" cxnId="{EE95747E-C67F-4B82-8779-F9F4188CEB93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6EC98EE6-C52E-4269-9CA8-B0A73FA2C628}" type="sibTrans" cxnId="{EE95747E-C67F-4B82-8779-F9F4188CEB93}">
      <dgm:prSet/>
      <dgm:spPr/>
      <dgm:t>
        <a:bodyPr/>
        <a:lstStyle/>
        <a:p>
          <a:pPr algn="ctr"/>
          <a:endParaRPr lang="ru-RU" sz="2000" b="1">
            <a:solidFill>
              <a:srgbClr val="7030A0"/>
            </a:solidFill>
          </a:endParaRPr>
        </a:p>
      </dgm:t>
    </dgm:pt>
    <dgm:pt modelId="{59DAA8C4-D4E3-4FEF-846E-41A1EF6BFF50}" type="pres">
      <dgm:prSet presAssocID="{BBC41AC8-D5EE-4B6D-89B2-CAFA702DE4C8}" presName="linear" presStyleCnt="0">
        <dgm:presLayoutVars>
          <dgm:animLvl val="lvl"/>
          <dgm:resizeHandles val="exact"/>
        </dgm:presLayoutVars>
      </dgm:prSet>
      <dgm:spPr/>
    </dgm:pt>
    <dgm:pt modelId="{C776EFC0-A85F-47B3-BEB7-73BEF2F1DFED}" type="pres">
      <dgm:prSet presAssocID="{A204C8AD-BA7A-4A7D-8DAF-32C964469D41}" presName="parentText" presStyleLbl="node1" presStyleIdx="0" presStyleCnt="8" custScaleY="6196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F0D6619-A6F0-494C-A553-AB2A3917904F}" type="pres">
      <dgm:prSet presAssocID="{D11C4BB2-33C2-4D8F-8B69-22132022CE5F}" presName="spacer" presStyleCnt="0"/>
      <dgm:spPr/>
    </dgm:pt>
    <dgm:pt modelId="{655E0330-9920-479E-BC74-AC3CC55CBB2D}" type="pres">
      <dgm:prSet presAssocID="{11668A14-5993-411B-A013-5CB517DFE206}" presName="parentText" presStyleLbl="node1" presStyleIdx="1" presStyleCnt="8" custScaleY="120285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C2BDCFF-9451-4055-B47C-425F110A9249}" type="pres">
      <dgm:prSet presAssocID="{D9CBE981-D573-4ED1-8675-CC7460E8B2B1}" presName="spacer" presStyleCnt="0"/>
      <dgm:spPr/>
    </dgm:pt>
    <dgm:pt modelId="{E85E1779-0DDF-44E8-A252-3FCD0AF59B52}" type="pres">
      <dgm:prSet presAssocID="{321077E1-38EF-43C2-9DA6-370293175DC5}" presName="parentText" presStyleLbl="node1" presStyleIdx="2" presStyleCnt="8" custScaleY="6394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C9803B3-335D-4DC0-9477-319A5ADCD64D}" type="pres">
      <dgm:prSet presAssocID="{F991CD9B-C007-4C6B-858B-48839295891D}" presName="spacer" presStyleCnt="0"/>
      <dgm:spPr/>
    </dgm:pt>
    <dgm:pt modelId="{2F0660B4-B943-4467-B6A1-21166B36EA66}" type="pres">
      <dgm:prSet presAssocID="{9ED2569D-33D5-4646-8148-DB553CE4004C}" presName="parentText" presStyleLbl="node1" presStyleIdx="3" presStyleCnt="8" custScaleY="5395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6E3C719-525B-4568-A9FE-6D6891638BCC}" type="pres">
      <dgm:prSet presAssocID="{6EC98EE6-C52E-4269-9CA8-B0A73FA2C628}" presName="spacer" presStyleCnt="0"/>
      <dgm:spPr/>
    </dgm:pt>
    <dgm:pt modelId="{97995DD8-D655-4B13-812B-15A7144F575A}" type="pres">
      <dgm:prSet presAssocID="{5B69F59C-6ED5-4657-81E4-81945346C7A3}" presName="parentText" presStyleLbl="node1" presStyleIdx="4" presStyleCnt="8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F3E626-129F-4745-BAE9-B3FC0873ED09}" type="pres">
      <dgm:prSet presAssocID="{E4C3EA0A-5435-4DAB-B4E2-680BB56420AB}" presName="spacer" presStyleCnt="0"/>
      <dgm:spPr/>
    </dgm:pt>
    <dgm:pt modelId="{B7BD7FF2-1626-4B52-9178-48047FA26D59}" type="pres">
      <dgm:prSet presAssocID="{5DC0733F-DA50-4676-A48E-3931AC345BE8}" presName="parentText" presStyleLbl="node1" presStyleIdx="5" presStyleCnt="8" custScaleY="54789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C8EE600-30E0-4A7B-B6DB-F2D389C7D90B}" type="pres">
      <dgm:prSet presAssocID="{CDAC1330-D227-4629-BFF4-660C9412098B}" presName="spacer" presStyleCnt="0"/>
      <dgm:spPr/>
    </dgm:pt>
    <dgm:pt modelId="{1A8F7A09-6BB6-4D11-9F90-ED690BAF9CB8}" type="pres">
      <dgm:prSet presAssocID="{B19865D0-8DFD-41AF-AD16-50CD408AC3F8}" presName="parentText" presStyleLbl="node1" presStyleIdx="6" presStyleCnt="8" custScaleY="153152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E8F7803-6F3D-4B56-9989-829AF14B96C8}" type="pres">
      <dgm:prSet presAssocID="{41C08116-610C-4002-9FC0-A3C69F3F7BB7}" presName="spacer" presStyleCnt="0"/>
      <dgm:spPr/>
    </dgm:pt>
    <dgm:pt modelId="{48612075-220F-43DC-AFEE-0DF3C1F582FE}" type="pres">
      <dgm:prSet presAssocID="{F2C7AED5-3523-4658-BB9D-F8673DDBE76A}" presName="parentText" presStyleLbl="node1" presStyleIdx="7" presStyleCnt="8" custScaleY="164067" custLinFactY="-5292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D66CDA78-9D80-41E4-A0F6-AE846BB8AF31}" type="presOf" srcId="{321077E1-38EF-43C2-9DA6-370293175DC5}" destId="{E85E1779-0DDF-44E8-A252-3FCD0AF59B52}" srcOrd="0" destOrd="0" presId="urn:microsoft.com/office/officeart/2005/8/layout/vList2"/>
    <dgm:cxn modelId="{FD2D67B5-6676-4474-89F0-117B22EEF482}" type="presOf" srcId="{BBC41AC8-D5EE-4B6D-89B2-CAFA702DE4C8}" destId="{59DAA8C4-D4E3-4FEF-846E-41A1EF6BFF50}" srcOrd="0" destOrd="0" presId="urn:microsoft.com/office/officeart/2005/8/layout/vList2"/>
    <dgm:cxn modelId="{85390F8D-126D-4322-8067-63BE683C8E0B}" srcId="{BBC41AC8-D5EE-4B6D-89B2-CAFA702DE4C8}" destId="{5DC0733F-DA50-4676-A48E-3931AC345BE8}" srcOrd="5" destOrd="0" parTransId="{B02053B5-0534-4A99-A25B-2C1C14A2ED7B}" sibTransId="{CDAC1330-D227-4629-BFF4-660C9412098B}"/>
    <dgm:cxn modelId="{11671CDC-1BDD-4380-9688-4608F569E5D1}" type="presOf" srcId="{5DC0733F-DA50-4676-A48E-3931AC345BE8}" destId="{B7BD7FF2-1626-4B52-9178-48047FA26D59}" srcOrd="0" destOrd="0" presId="urn:microsoft.com/office/officeart/2005/8/layout/vList2"/>
    <dgm:cxn modelId="{551F08B6-905F-432C-995C-282BC5C9846B}" type="presOf" srcId="{F2C7AED5-3523-4658-BB9D-F8673DDBE76A}" destId="{48612075-220F-43DC-AFEE-0DF3C1F582FE}" srcOrd="0" destOrd="0" presId="urn:microsoft.com/office/officeart/2005/8/layout/vList2"/>
    <dgm:cxn modelId="{51638F0E-D476-40B3-8F90-CBB49CD91D47}" type="presOf" srcId="{9ED2569D-33D5-4646-8148-DB553CE4004C}" destId="{2F0660B4-B943-4467-B6A1-21166B36EA66}" srcOrd="0" destOrd="0" presId="urn:microsoft.com/office/officeart/2005/8/layout/vList2"/>
    <dgm:cxn modelId="{82CE3E07-0EC0-4971-8F6E-81D96C2E6418}" type="presOf" srcId="{B19865D0-8DFD-41AF-AD16-50CD408AC3F8}" destId="{1A8F7A09-6BB6-4D11-9F90-ED690BAF9CB8}" srcOrd="0" destOrd="0" presId="urn:microsoft.com/office/officeart/2005/8/layout/vList2"/>
    <dgm:cxn modelId="{E904037D-5848-41D3-8D13-8E729C8C442B}" type="presOf" srcId="{5B69F59C-6ED5-4657-81E4-81945346C7A3}" destId="{97995DD8-D655-4B13-812B-15A7144F575A}" srcOrd="0" destOrd="0" presId="urn:microsoft.com/office/officeart/2005/8/layout/vList2"/>
    <dgm:cxn modelId="{4A09B190-498F-4705-9B22-28361BC0890B}" srcId="{BBC41AC8-D5EE-4B6D-89B2-CAFA702DE4C8}" destId="{F2C7AED5-3523-4658-BB9D-F8673DDBE76A}" srcOrd="7" destOrd="0" parTransId="{B0C3F654-2226-4B94-B0F4-15B089221676}" sibTransId="{947ABD4C-0A72-446A-AC66-A2034F241ECB}"/>
    <dgm:cxn modelId="{9016077D-3472-49CE-8EC8-F0B5A3A2C880}" srcId="{BBC41AC8-D5EE-4B6D-89B2-CAFA702DE4C8}" destId="{5B69F59C-6ED5-4657-81E4-81945346C7A3}" srcOrd="4" destOrd="0" parTransId="{A0B6D0F5-1CCC-4C7A-B7C7-2E56E07B0335}" sibTransId="{E4C3EA0A-5435-4DAB-B4E2-680BB56420AB}"/>
    <dgm:cxn modelId="{EE95747E-C67F-4B82-8779-F9F4188CEB93}" srcId="{BBC41AC8-D5EE-4B6D-89B2-CAFA702DE4C8}" destId="{9ED2569D-33D5-4646-8148-DB553CE4004C}" srcOrd="3" destOrd="0" parTransId="{A51A2A52-B8C0-47F4-A935-FD2EE4E17852}" sibTransId="{6EC98EE6-C52E-4269-9CA8-B0A73FA2C628}"/>
    <dgm:cxn modelId="{A055FD32-42F0-4B3F-AB93-CD90697BB1E8}" srcId="{BBC41AC8-D5EE-4B6D-89B2-CAFA702DE4C8}" destId="{11668A14-5993-411B-A013-5CB517DFE206}" srcOrd="1" destOrd="0" parTransId="{1C55835E-1289-4A45-A752-7A4C7DDB32F6}" sibTransId="{D9CBE981-D573-4ED1-8675-CC7460E8B2B1}"/>
    <dgm:cxn modelId="{18645947-0E05-485C-B513-8F27C919BEE4}" srcId="{BBC41AC8-D5EE-4B6D-89B2-CAFA702DE4C8}" destId="{B19865D0-8DFD-41AF-AD16-50CD408AC3F8}" srcOrd="6" destOrd="0" parTransId="{B4D69CB3-28AE-4408-9B40-A79EDC06AEB0}" sibTransId="{41C08116-610C-4002-9FC0-A3C69F3F7BB7}"/>
    <dgm:cxn modelId="{F8066B87-F4F5-4A4A-BC5D-21360146AA2D}" srcId="{BBC41AC8-D5EE-4B6D-89B2-CAFA702DE4C8}" destId="{A204C8AD-BA7A-4A7D-8DAF-32C964469D41}" srcOrd="0" destOrd="0" parTransId="{1410F733-87BC-40AF-99B6-95C7FAB6F9F7}" sibTransId="{D11C4BB2-33C2-4D8F-8B69-22132022CE5F}"/>
    <dgm:cxn modelId="{8C7CD42C-3FF6-48C9-BFFB-5F4B15E2D371}" type="presOf" srcId="{11668A14-5993-411B-A013-5CB517DFE206}" destId="{655E0330-9920-479E-BC74-AC3CC55CBB2D}" srcOrd="0" destOrd="0" presId="urn:microsoft.com/office/officeart/2005/8/layout/vList2"/>
    <dgm:cxn modelId="{F51162C9-0115-4FF0-A75C-F068FFF431D1}" srcId="{BBC41AC8-D5EE-4B6D-89B2-CAFA702DE4C8}" destId="{321077E1-38EF-43C2-9DA6-370293175DC5}" srcOrd="2" destOrd="0" parTransId="{EDCE1600-3494-419D-B774-F0864B274B91}" sibTransId="{F991CD9B-C007-4C6B-858B-48839295891D}"/>
    <dgm:cxn modelId="{9F9E0D36-D493-4322-8C34-468E9A436B08}" type="presOf" srcId="{A204C8AD-BA7A-4A7D-8DAF-32C964469D41}" destId="{C776EFC0-A85F-47B3-BEB7-73BEF2F1DFED}" srcOrd="0" destOrd="0" presId="urn:microsoft.com/office/officeart/2005/8/layout/vList2"/>
    <dgm:cxn modelId="{EEB9A533-6CDB-4050-8B82-1BEA3DB8B660}" type="presParOf" srcId="{59DAA8C4-D4E3-4FEF-846E-41A1EF6BFF50}" destId="{C776EFC0-A85F-47B3-BEB7-73BEF2F1DFED}" srcOrd="0" destOrd="0" presId="urn:microsoft.com/office/officeart/2005/8/layout/vList2"/>
    <dgm:cxn modelId="{D2AE03D9-9D0A-4E7A-BA46-90D62A219031}" type="presParOf" srcId="{59DAA8C4-D4E3-4FEF-846E-41A1EF6BFF50}" destId="{DF0D6619-A6F0-494C-A553-AB2A3917904F}" srcOrd="1" destOrd="0" presId="urn:microsoft.com/office/officeart/2005/8/layout/vList2"/>
    <dgm:cxn modelId="{C3964943-7916-47BB-B667-3B006088F38D}" type="presParOf" srcId="{59DAA8C4-D4E3-4FEF-846E-41A1EF6BFF50}" destId="{655E0330-9920-479E-BC74-AC3CC55CBB2D}" srcOrd="2" destOrd="0" presId="urn:microsoft.com/office/officeart/2005/8/layout/vList2"/>
    <dgm:cxn modelId="{26495AFD-A712-43F7-95D4-C54C38D68F75}" type="presParOf" srcId="{59DAA8C4-D4E3-4FEF-846E-41A1EF6BFF50}" destId="{9C2BDCFF-9451-4055-B47C-425F110A9249}" srcOrd="3" destOrd="0" presId="urn:microsoft.com/office/officeart/2005/8/layout/vList2"/>
    <dgm:cxn modelId="{E29C5E5C-392D-4959-9712-484EB10432B6}" type="presParOf" srcId="{59DAA8C4-D4E3-4FEF-846E-41A1EF6BFF50}" destId="{E85E1779-0DDF-44E8-A252-3FCD0AF59B52}" srcOrd="4" destOrd="0" presId="urn:microsoft.com/office/officeart/2005/8/layout/vList2"/>
    <dgm:cxn modelId="{041008D3-FE1C-4613-A417-02DA5336DC69}" type="presParOf" srcId="{59DAA8C4-D4E3-4FEF-846E-41A1EF6BFF50}" destId="{BC9803B3-335D-4DC0-9477-319A5ADCD64D}" srcOrd="5" destOrd="0" presId="urn:microsoft.com/office/officeart/2005/8/layout/vList2"/>
    <dgm:cxn modelId="{4C1EC4DF-CFE7-47EF-9551-78FCAE6B22E1}" type="presParOf" srcId="{59DAA8C4-D4E3-4FEF-846E-41A1EF6BFF50}" destId="{2F0660B4-B943-4467-B6A1-21166B36EA66}" srcOrd="6" destOrd="0" presId="urn:microsoft.com/office/officeart/2005/8/layout/vList2"/>
    <dgm:cxn modelId="{877E708C-9AF3-4BFB-8019-E533D5D07F28}" type="presParOf" srcId="{59DAA8C4-D4E3-4FEF-846E-41A1EF6BFF50}" destId="{E6E3C719-525B-4568-A9FE-6D6891638BCC}" srcOrd="7" destOrd="0" presId="urn:microsoft.com/office/officeart/2005/8/layout/vList2"/>
    <dgm:cxn modelId="{BAEFEA15-24FA-47C8-B3A0-959C507F1415}" type="presParOf" srcId="{59DAA8C4-D4E3-4FEF-846E-41A1EF6BFF50}" destId="{97995DD8-D655-4B13-812B-15A7144F575A}" srcOrd="8" destOrd="0" presId="urn:microsoft.com/office/officeart/2005/8/layout/vList2"/>
    <dgm:cxn modelId="{5FF99192-23E6-476A-B751-331F95B03310}" type="presParOf" srcId="{59DAA8C4-D4E3-4FEF-846E-41A1EF6BFF50}" destId="{32F3E626-129F-4745-BAE9-B3FC0873ED09}" srcOrd="9" destOrd="0" presId="urn:microsoft.com/office/officeart/2005/8/layout/vList2"/>
    <dgm:cxn modelId="{C220BEA6-2621-4EA4-871F-FFC08AB6CE65}" type="presParOf" srcId="{59DAA8C4-D4E3-4FEF-846E-41A1EF6BFF50}" destId="{B7BD7FF2-1626-4B52-9178-48047FA26D59}" srcOrd="10" destOrd="0" presId="urn:microsoft.com/office/officeart/2005/8/layout/vList2"/>
    <dgm:cxn modelId="{48FDC5E7-4F26-4150-A21C-7EB1396AD1A8}" type="presParOf" srcId="{59DAA8C4-D4E3-4FEF-846E-41A1EF6BFF50}" destId="{4C8EE600-30E0-4A7B-B6DB-F2D389C7D90B}" srcOrd="11" destOrd="0" presId="urn:microsoft.com/office/officeart/2005/8/layout/vList2"/>
    <dgm:cxn modelId="{8B32A278-9411-43F4-A60D-206E2E3A3735}" type="presParOf" srcId="{59DAA8C4-D4E3-4FEF-846E-41A1EF6BFF50}" destId="{1A8F7A09-6BB6-4D11-9F90-ED690BAF9CB8}" srcOrd="12" destOrd="0" presId="urn:microsoft.com/office/officeart/2005/8/layout/vList2"/>
    <dgm:cxn modelId="{9644B9E3-AA31-4031-98DD-1361EAF34D52}" type="presParOf" srcId="{59DAA8C4-D4E3-4FEF-846E-41A1EF6BFF50}" destId="{1E8F7803-6F3D-4B56-9989-829AF14B96C8}" srcOrd="13" destOrd="0" presId="urn:microsoft.com/office/officeart/2005/8/layout/vList2"/>
    <dgm:cxn modelId="{775FF8CA-FB45-4131-832A-5BC279550B47}" type="presParOf" srcId="{59DAA8C4-D4E3-4FEF-846E-41A1EF6BFF50}" destId="{48612075-220F-43DC-AFEE-0DF3C1F582FE}" srcOrd="14" destOrd="0" presId="urn:microsoft.com/office/officeart/2005/8/layout/vList2"/>
  </dgm:cxnLst>
  <dgm:bg>
    <a:gradFill>
      <a:gsLst>
        <a:gs pos="0">
          <a:srgbClr val="5E9EFF"/>
        </a:gs>
        <a:gs pos="39999">
          <a:srgbClr val="85C2FF"/>
        </a:gs>
        <a:gs pos="70000">
          <a:srgbClr val="C4D6EB"/>
        </a:gs>
        <a:gs pos="100000">
          <a:srgbClr val="FFEBFA"/>
        </a:gs>
      </a:gsLst>
      <a:lin ang="16200000" scaled="0"/>
    </a:gradFill>
  </dgm:bg>
  <dgm:whole>
    <a:ln w="9525" cap="flat" cmpd="sng" algn="ctr">
      <a:solidFill>
        <a:schemeClr val="accent1">
          <a:shade val="80000"/>
          <a:hueOff val="0"/>
          <a:satOff val="0"/>
          <a:lumOff val="0"/>
        </a:schemeClr>
      </a:solidFill>
      <a:prstDash val="solid"/>
      <a:round/>
      <a:headEnd type="none" w="med" len="med"/>
      <a:tailEnd type="none" w="med" len="med"/>
    </a:ln>
  </dgm:whole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6C689457-EE7E-4400-8ED4-4C20131B0335}" type="doc">
      <dgm:prSet loTypeId="urn:microsoft.com/office/officeart/2005/8/layout/vList4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7CEFDA0C-D28C-4F4F-AE2B-1FEFE598687B}">
      <dgm:prSet phldrT="[Текст]" custT="1"/>
      <dgm:spPr/>
      <dgm:t>
        <a:bodyPr/>
        <a:lstStyle/>
        <a:p>
          <a:r>
            <a:rPr lang="ru-RU" sz="1600" b="1" smtClean="0"/>
            <a:t>Пошуковий </a:t>
          </a:r>
          <a:endParaRPr lang="ru-RU" sz="1600" b="1" dirty="0"/>
        </a:p>
      </dgm:t>
    </dgm:pt>
    <dgm:pt modelId="{26C0A068-68B9-435C-A0BE-9AD862D83475}" type="parTrans" cxnId="{D2B4E385-C78F-47DC-A984-50A1D2DD0225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C30F18EB-226D-4E8B-96D7-FE59FB2D8186}" type="sibTrans" cxnId="{D2B4E385-C78F-47DC-A984-50A1D2DD0225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C2FE5771-F0A5-41F7-A3DE-20D2CE82DA6D}">
      <dgm:prSet phldrT="[Текст]" custT="1"/>
      <dgm:spPr/>
      <dgm:t>
        <a:bodyPr/>
        <a:lstStyle/>
        <a:p>
          <a:r>
            <a:rPr lang="ru-RU" sz="1600" b="1" smtClean="0"/>
            <a:t>визначення теми проекту, пошук та аналіз проблеми, висування гіпотези, постановка цілі, обговорення методів дослідження </a:t>
          </a:r>
          <a:endParaRPr lang="ru-RU" sz="1600" b="1"/>
        </a:p>
      </dgm:t>
    </dgm:pt>
    <dgm:pt modelId="{9A9C5985-6273-4794-B8B3-761CA339DECB}" type="parTrans" cxnId="{F3CDC039-D5E5-4D70-BB4F-38250502E212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8E7BDBB5-F281-41CE-871D-4D82BEE3A6AC}" type="sibTrans" cxnId="{F3CDC039-D5E5-4D70-BB4F-38250502E212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0ED28E1D-B050-4603-A410-C6B4099B7193}">
      <dgm:prSet phldrT="[Текст]" custT="1"/>
      <dgm:spPr/>
      <dgm:t>
        <a:bodyPr/>
        <a:lstStyle/>
        <a:p>
          <a:r>
            <a:rPr lang="ru-RU" sz="1600" b="1" smtClean="0"/>
            <a:t>Аналітичний</a:t>
          </a:r>
          <a:endParaRPr lang="ru-RU" sz="1600" b="1" dirty="0"/>
        </a:p>
      </dgm:t>
    </dgm:pt>
    <dgm:pt modelId="{2D220490-71EB-4F61-BDDF-455EC6B479B4}" type="parTrans" cxnId="{E08F93D3-C07B-448C-AB7B-5B3A4CED0379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F2BCC2FD-48A7-4D3C-8B52-6578BED39E0B}" type="sibTrans" cxnId="{E08F93D3-C07B-448C-AB7B-5B3A4CED0379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D7319C4F-34F1-4ED8-A544-4CB38199B662}">
      <dgm:prSet phldrT="[Текст]" custT="1"/>
      <dgm:spPr/>
      <dgm:t>
        <a:bodyPr/>
        <a:lstStyle/>
        <a:p>
          <a:r>
            <a:rPr lang="ru-RU" sz="1600" b="1" smtClean="0"/>
            <a:t>аналіз вхідної інформації, пошук оптимального способу досягнення цілі проекту, побудова алгоритму діяльності, покрокове планування роботи </a:t>
          </a:r>
          <a:endParaRPr lang="ru-RU" sz="1600" b="1" dirty="0"/>
        </a:p>
      </dgm:t>
    </dgm:pt>
    <dgm:pt modelId="{14428E3D-FB30-4565-9ED5-876E2F4A42DA}" type="parTrans" cxnId="{75B75003-EE1C-4D6D-91A9-43AD1E7F396C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692CEE5E-8706-4114-B6BB-DB147D502A7F}" type="sibTrans" cxnId="{75B75003-EE1C-4D6D-91A9-43AD1E7F396C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5268A94B-8928-47BF-9FBA-E9EC5321CAF3}">
      <dgm:prSet phldrT="[Текст]" custT="1"/>
      <dgm:spPr/>
      <dgm:t>
        <a:bodyPr/>
        <a:lstStyle/>
        <a:p>
          <a:r>
            <a:rPr lang="ru-RU" sz="1600" b="1" smtClean="0"/>
            <a:t>Практичний 	</a:t>
          </a:r>
          <a:endParaRPr lang="ru-RU" sz="1600" b="1" dirty="0"/>
        </a:p>
      </dgm:t>
    </dgm:pt>
    <dgm:pt modelId="{6E51C751-78CC-40E3-A3F9-F0A1D4F67977}" type="parTrans" cxnId="{9BF20642-D1A6-4D60-82A8-94258840169B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F966FE82-BE52-4B76-9044-E9C0945783EC}" type="sibTrans" cxnId="{9BF20642-D1A6-4D60-82A8-94258840169B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AEDBE9A1-5A1E-49A2-8115-8FF8E955C833}">
      <dgm:prSet phldrT="[Текст]" custT="1"/>
      <dgm:spPr/>
      <dgm:t>
        <a:bodyPr/>
        <a:lstStyle/>
        <a:p>
          <a:r>
            <a:rPr lang="ru-RU" sz="1600" b="1" smtClean="0"/>
            <a:t>здійснення запланованих кроків </a:t>
          </a:r>
          <a:endParaRPr lang="ru-RU" sz="1600" b="1" dirty="0"/>
        </a:p>
      </dgm:t>
    </dgm:pt>
    <dgm:pt modelId="{D77A09E6-983F-4506-A74F-12089B26F4C3}" type="parTrans" cxnId="{A1EE5386-CF41-4796-9D9C-4E7C9C0654A0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C8C8D5B2-E086-4F1F-ACA1-4BEC487CD1B7}" type="sibTrans" cxnId="{A1EE5386-CF41-4796-9D9C-4E7C9C0654A0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A7CD3BE6-1637-4D99-8BFA-1A9AF7FABC71}">
      <dgm:prSet phldrT="[Текст]" custT="1"/>
      <dgm:spPr/>
      <dgm:t>
        <a:bodyPr/>
        <a:lstStyle/>
        <a:p>
          <a:r>
            <a:rPr lang="ru-RU" sz="1600" b="1" smtClean="0"/>
            <a:t>аналіз результатів, оцінка якості проектної діяльності </a:t>
          </a:r>
          <a:endParaRPr lang="ru-RU" sz="1600" b="1"/>
        </a:p>
      </dgm:t>
    </dgm:pt>
    <dgm:pt modelId="{54865C9F-EF4A-467D-AA69-F5D8A604F3F5}" type="parTrans" cxnId="{6BCF86E1-00B5-4280-ABB7-AA527F76D705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5144D64E-F361-4DEA-8D92-593BEFCF2FF6}" type="sibTrans" cxnId="{6BCF86E1-00B5-4280-ABB7-AA527F76D705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33C027BA-7929-4C27-BA91-4E1D3677F72F}">
      <dgm:prSet phldrT="[Текст]" custT="1"/>
      <dgm:spPr/>
      <dgm:t>
        <a:bodyPr/>
        <a:lstStyle/>
        <a:p>
          <a:r>
            <a:rPr lang="ru-RU" sz="1600" b="1" smtClean="0"/>
            <a:t>Презентаційний</a:t>
          </a:r>
          <a:endParaRPr lang="ru-RU" sz="1600" b="1" dirty="0"/>
        </a:p>
      </dgm:t>
    </dgm:pt>
    <dgm:pt modelId="{171E4358-A9FE-4720-B315-B2D447643711}" type="parTrans" cxnId="{98974248-18B1-4945-8DC2-682EDEB36601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2D60D6F6-EBC7-440A-920F-76D35F5B9569}" type="sibTrans" cxnId="{98974248-18B1-4945-8DC2-682EDEB36601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B583CE4F-4BDF-4F69-8237-849A0A9B8E26}">
      <dgm:prSet phldrT="[Текст]" custT="1"/>
      <dgm:spPr/>
      <dgm:t>
        <a:bodyPr/>
        <a:lstStyle/>
        <a:p>
          <a:r>
            <a:rPr lang="ru-RU" sz="1600" b="1" smtClean="0"/>
            <a:t>оформлення кінцевих результатів, підготовка та проведення презентації </a:t>
          </a:r>
          <a:endParaRPr lang="ru-RU" sz="1600" b="1"/>
        </a:p>
      </dgm:t>
    </dgm:pt>
    <dgm:pt modelId="{AA62E8D2-7B03-47A6-A3D9-4547031A4182}" type="parTrans" cxnId="{75AD6842-4EC9-4613-A247-C86A827D557A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80B5A421-97EE-4B91-B738-712681856C6C}" type="sibTrans" cxnId="{75AD6842-4EC9-4613-A247-C86A827D557A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73C9CFDF-7EB1-4108-9A9A-387B879E96CD}">
      <dgm:prSet phldrT="[Текст]" custT="1"/>
      <dgm:spPr/>
      <dgm:t>
        <a:bodyPr/>
        <a:lstStyle/>
        <a:p>
          <a:r>
            <a:rPr lang="ru-RU" sz="1600" b="1" smtClean="0"/>
            <a:t>Контрольний</a:t>
          </a:r>
          <a:endParaRPr lang="ru-RU" sz="1600" b="1" dirty="0"/>
        </a:p>
      </dgm:t>
    </dgm:pt>
    <dgm:pt modelId="{981AD837-D859-4C09-ABD6-F0F7CD39B3A5}" type="parTrans" cxnId="{CE9F9860-151D-49FD-B799-CEAD3AD8EDC5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6B130B65-BAE1-4F09-BAF9-1C3DADA8DE78}" type="sibTrans" cxnId="{CE9F9860-151D-49FD-B799-CEAD3AD8EDC5}">
      <dgm:prSet/>
      <dgm:spPr/>
      <dgm:t>
        <a:bodyPr/>
        <a:lstStyle/>
        <a:p>
          <a:endParaRPr lang="ru-RU" sz="1600" b="1">
            <a:solidFill>
              <a:schemeClr val="accent4">
                <a:lumMod val="50000"/>
              </a:schemeClr>
            </a:solidFill>
          </a:endParaRPr>
        </a:p>
      </dgm:t>
    </dgm:pt>
    <dgm:pt modelId="{E125BCE9-4730-49AC-9F33-9FF56DC88817}" type="pres">
      <dgm:prSet presAssocID="{6C689457-EE7E-4400-8ED4-4C20131B0335}" presName="linear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D5751534-12C5-4FFB-AD14-3ED317000D98}" type="pres">
      <dgm:prSet presAssocID="{7CEFDA0C-D28C-4F4F-AE2B-1FEFE598687B}" presName="comp" presStyleCnt="0"/>
      <dgm:spPr/>
      <dgm:t>
        <a:bodyPr/>
        <a:lstStyle/>
        <a:p>
          <a:endParaRPr lang="ru-RU"/>
        </a:p>
      </dgm:t>
    </dgm:pt>
    <dgm:pt modelId="{728D957F-5A86-4FE4-8778-5FC181B15493}" type="pres">
      <dgm:prSet presAssocID="{7CEFDA0C-D28C-4F4F-AE2B-1FEFE598687B}" presName="box" presStyleLbl="node1" presStyleIdx="0" presStyleCnt="5"/>
      <dgm:spPr/>
      <dgm:t>
        <a:bodyPr/>
        <a:lstStyle/>
        <a:p>
          <a:endParaRPr lang="ru-RU"/>
        </a:p>
      </dgm:t>
    </dgm:pt>
    <dgm:pt modelId="{2B7D0E78-E9C7-4B0B-90F2-82C9E64E30A7}" type="pres">
      <dgm:prSet presAssocID="{7CEFDA0C-D28C-4F4F-AE2B-1FEFE598687B}" presName="img" presStyleLbl="fgImgPlace1" presStyleIdx="0" presStyleCnt="5" custScaleX="86682" custScaleY="12500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8070FC52-0740-44D8-ABA8-7BAAC84674D2}" type="pres">
      <dgm:prSet presAssocID="{7CEFDA0C-D28C-4F4F-AE2B-1FEFE598687B}" presName="text" presStyleLbl="node1" presStyleIdx="0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AD4936E-FA97-4BE0-B831-3573F2463776}" type="pres">
      <dgm:prSet presAssocID="{C30F18EB-226D-4E8B-96D7-FE59FB2D8186}" presName="spacer" presStyleCnt="0"/>
      <dgm:spPr/>
      <dgm:t>
        <a:bodyPr/>
        <a:lstStyle/>
        <a:p>
          <a:endParaRPr lang="ru-RU"/>
        </a:p>
      </dgm:t>
    </dgm:pt>
    <dgm:pt modelId="{6512C605-A36E-4335-BA98-AAEACE0E050A}" type="pres">
      <dgm:prSet presAssocID="{0ED28E1D-B050-4603-A410-C6B4099B7193}" presName="comp" presStyleCnt="0"/>
      <dgm:spPr/>
      <dgm:t>
        <a:bodyPr/>
        <a:lstStyle/>
        <a:p>
          <a:endParaRPr lang="ru-RU"/>
        </a:p>
      </dgm:t>
    </dgm:pt>
    <dgm:pt modelId="{DFED92AD-5AAD-4831-BA78-28107D87CAAF}" type="pres">
      <dgm:prSet presAssocID="{0ED28E1D-B050-4603-A410-C6B4099B7193}" presName="box" presStyleLbl="node1" presStyleIdx="1" presStyleCnt="5" custScaleY="129289"/>
      <dgm:spPr/>
      <dgm:t>
        <a:bodyPr/>
        <a:lstStyle/>
        <a:p>
          <a:endParaRPr lang="ru-RU"/>
        </a:p>
      </dgm:t>
    </dgm:pt>
    <dgm:pt modelId="{FB7D8A93-626D-4035-96DF-19545B4E1C47}" type="pres">
      <dgm:prSet presAssocID="{0ED28E1D-B050-4603-A410-C6B4099B7193}" presName="img" presStyleLbl="fgImgPlace1" presStyleIdx="1" presStyleCnt="5" custScaleX="85732" custScaleY="127349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3C4C7E6-E07B-46E1-99C9-8A496468DAE8}" type="pres">
      <dgm:prSet presAssocID="{0ED28E1D-B050-4603-A410-C6B4099B7193}" presName="text" presStyleLbl="node1" presStyleIdx="1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1B8192D-4AEB-47CC-B859-34E9AB355104}" type="pres">
      <dgm:prSet presAssocID="{F2BCC2FD-48A7-4D3C-8B52-6578BED39E0B}" presName="spacer" presStyleCnt="0"/>
      <dgm:spPr/>
      <dgm:t>
        <a:bodyPr/>
        <a:lstStyle/>
        <a:p>
          <a:endParaRPr lang="ru-RU"/>
        </a:p>
      </dgm:t>
    </dgm:pt>
    <dgm:pt modelId="{CD79FFBD-9D24-41B8-98CA-CC20DDA3CC07}" type="pres">
      <dgm:prSet presAssocID="{5268A94B-8928-47BF-9FBA-E9EC5321CAF3}" presName="comp" presStyleCnt="0"/>
      <dgm:spPr/>
      <dgm:t>
        <a:bodyPr/>
        <a:lstStyle/>
        <a:p>
          <a:endParaRPr lang="ru-RU"/>
        </a:p>
      </dgm:t>
    </dgm:pt>
    <dgm:pt modelId="{18C2A154-4E90-45B7-B571-6C2CC5DF11A6}" type="pres">
      <dgm:prSet presAssocID="{5268A94B-8928-47BF-9FBA-E9EC5321CAF3}" presName="box" presStyleLbl="node1" presStyleIdx="2" presStyleCnt="5" custScaleY="77713" custLinFactNeighborX="862" custLinFactNeighborY="3849"/>
      <dgm:spPr/>
      <dgm:t>
        <a:bodyPr/>
        <a:lstStyle/>
        <a:p>
          <a:endParaRPr lang="ru-RU"/>
        </a:p>
      </dgm:t>
    </dgm:pt>
    <dgm:pt modelId="{DEEED7D0-A33E-4927-B9A8-292A492A7988}" type="pres">
      <dgm:prSet presAssocID="{5268A94B-8928-47BF-9FBA-E9EC5321CAF3}" presName="img" presStyleLbl="fgImgPlace1" presStyleIdx="2" presStyleCnt="5" custScaleX="85732"/>
      <dgm:spPr>
        <a:blipFill rotWithShape="0">
          <a:blip xmlns:r="http://schemas.openxmlformats.org/officeDocument/2006/relationships" r:embed="rId3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9C00E5E7-A537-40D9-B945-95F32DA3CCFB}" type="pres">
      <dgm:prSet presAssocID="{5268A94B-8928-47BF-9FBA-E9EC5321CAF3}" presName="text" presStyleLbl="node1" presStyleIdx="2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FA8F42A-D763-4849-91BA-7D956706744B}" type="pres">
      <dgm:prSet presAssocID="{F966FE82-BE52-4B76-9044-E9C0945783EC}" presName="spacer" presStyleCnt="0"/>
      <dgm:spPr/>
      <dgm:t>
        <a:bodyPr/>
        <a:lstStyle/>
        <a:p>
          <a:endParaRPr lang="ru-RU"/>
        </a:p>
      </dgm:t>
    </dgm:pt>
    <dgm:pt modelId="{DCCF5723-AEE9-4B50-8BB2-0490D5CDEECA}" type="pres">
      <dgm:prSet presAssocID="{33C027BA-7929-4C27-BA91-4E1D3677F72F}" presName="comp" presStyleCnt="0"/>
      <dgm:spPr/>
      <dgm:t>
        <a:bodyPr/>
        <a:lstStyle/>
        <a:p>
          <a:endParaRPr lang="ru-RU"/>
        </a:p>
      </dgm:t>
    </dgm:pt>
    <dgm:pt modelId="{5C2C85B1-19D4-45BF-9A20-2EA3CA8B7270}" type="pres">
      <dgm:prSet presAssocID="{33C027BA-7929-4C27-BA91-4E1D3677F72F}" presName="box" presStyleLbl="node1" presStyleIdx="3" presStyleCnt="5"/>
      <dgm:spPr/>
      <dgm:t>
        <a:bodyPr/>
        <a:lstStyle/>
        <a:p>
          <a:endParaRPr lang="ru-RU"/>
        </a:p>
      </dgm:t>
    </dgm:pt>
    <dgm:pt modelId="{2938EC5A-ACD3-40E3-BB6A-51A54159F362}" type="pres">
      <dgm:prSet presAssocID="{33C027BA-7929-4C27-BA91-4E1D3677F72F}" presName="img" presStyleLbl="fgImgPlace1" presStyleIdx="3" presStyleCnt="5" custScaleX="86682" custScaleY="109194"/>
      <dgm:spPr>
        <a:blipFill rotWithShape="0">
          <a:blip xmlns:r="http://schemas.openxmlformats.org/officeDocument/2006/relationships" r:embed="rId4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1349C4BD-EBD7-4ACA-BB10-91222D96B421}" type="pres">
      <dgm:prSet presAssocID="{33C027BA-7929-4C27-BA91-4E1D3677F72F}" presName="text" presStyleLbl="node1" presStyleIdx="3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1385FBB-C8B0-484F-B1CB-CE90B751AB2D}" type="pres">
      <dgm:prSet presAssocID="{2D60D6F6-EBC7-440A-920F-76D35F5B9569}" presName="spacer" presStyleCnt="0"/>
      <dgm:spPr/>
      <dgm:t>
        <a:bodyPr/>
        <a:lstStyle/>
        <a:p>
          <a:endParaRPr lang="ru-RU"/>
        </a:p>
      </dgm:t>
    </dgm:pt>
    <dgm:pt modelId="{4D41B457-DDCD-4B64-B1C8-F3885F31716B}" type="pres">
      <dgm:prSet presAssocID="{73C9CFDF-7EB1-4108-9A9A-387B879E96CD}" presName="comp" presStyleCnt="0"/>
      <dgm:spPr/>
      <dgm:t>
        <a:bodyPr/>
        <a:lstStyle/>
        <a:p>
          <a:endParaRPr lang="ru-RU"/>
        </a:p>
      </dgm:t>
    </dgm:pt>
    <dgm:pt modelId="{C09BF00E-E2ED-4ED1-B1AC-44C5565E2D19}" type="pres">
      <dgm:prSet presAssocID="{73C9CFDF-7EB1-4108-9A9A-387B879E96CD}" presName="box" presStyleLbl="node1" presStyleIdx="4" presStyleCnt="5"/>
      <dgm:spPr/>
      <dgm:t>
        <a:bodyPr/>
        <a:lstStyle/>
        <a:p>
          <a:endParaRPr lang="ru-RU"/>
        </a:p>
      </dgm:t>
    </dgm:pt>
    <dgm:pt modelId="{88361B3F-6682-4F2F-90D5-2AB8F64DCEC4}" type="pres">
      <dgm:prSet presAssocID="{73C9CFDF-7EB1-4108-9A9A-387B879E96CD}" presName="img" presStyleLbl="fgImgPlace1" presStyleIdx="4" presStyleCnt="5" custScaleX="103923" custScaleY="109093"/>
      <dgm:spPr>
        <a:blipFill rotWithShape="0">
          <a:blip xmlns:r="http://schemas.openxmlformats.org/officeDocument/2006/relationships" r:embed="rId5"/>
          <a:stretch>
            <a:fillRect/>
          </a:stretch>
        </a:blipFill>
      </dgm:spPr>
      <dgm:t>
        <a:bodyPr/>
        <a:lstStyle/>
        <a:p>
          <a:endParaRPr lang="ru-RU"/>
        </a:p>
      </dgm:t>
    </dgm:pt>
    <dgm:pt modelId="{4AAFE58A-3E9F-45F1-B8BA-429FEF39C467}" type="pres">
      <dgm:prSet presAssocID="{73C9CFDF-7EB1-4108-9A9A-387B879E96CD}" presName="text" presStyleLbl="node1" presStyleIdx="4" presStyleCnt="5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E77B1837-571E-4C72-A095-F7A74C712E81}" type="presOf" srcId="{0ED28E1D-B050-4603-A410-C6B4099B7193}" destId="{93C4C7E6-E07B-46E1-99C9-8A496468DAE8}" srcOrd="1" destOrd="0" presId="urn:microsoft.com/office/officeart/2005/8/layout/vList4"/>
    <dgm:cxn modelId="{F3CDC039-D5E5-4D70-BB4F-38250502E212}" srcId="{7CEFDA0C-D28C-4F4F-AE2B-1FEFE598687B}" destId="{C2FE5771-F0A5-41F7-A3DE-20D2CE82DA6D}" srcOrd="0" destOrd="0" parTransId="{9A9C5985-6273-4794-B8B3-761CA339DECB}" sibTransId="{8E7BDBB5-F281-41CE-871D-4D82BEE3A6AC}"/>
    <dgm:cxn modelId="{2EFDFA6A-BBC8-4755-8851-28CF65FA0DDB}" type="presOf" srcId="{A7CD3BE6-1637-4D99-8BFA-1A9AF7FABC71}" destId="{C09BF00E-E2ED-4ED1-B1AC-44C5565E2D19}" srcOrd="0" destOrd="1" presId="urn:microsoft.com/office/officeart/2005/8/layout/vList4"/>
    <dgm:cxn modelId="{6BCF86E1-00B5-4280-ABB7-AA527F76D705}" srcId="{73C9CFDF-7EB1-4108-9A9A-387B879E96CD}" destId="{A7CD3BE6-1637-4D99-8BFA-1A9AF7FABC71}" srcOrd="0" destOrd="0" parTransId="{54865C9F-EF4A-467D-AA69-F5D8A604F3F5}" sibTransId="{5144D64E-F361-4DEA-8D92-593BEFCF2FF6}"/>
    <dgm:cxn modelId="{D2B4E385-C78F-47DC-A984-50A1D2DD0225}" srcId="{6C689457-EE7E-4400-8ED4-4C20131B0335}" destId="{7CEFDA0C-D28C-4F4F-AE2B-1FEFE598687B}" srcOrd="0" destOrd="0" parTransId="{26C0A068-68B9-435C-A0BE-9AD862D83475}" sibTransId="{C30F18EB-226D-4E8B-96D7-FE59FB2D8186}"/>
    <dgm:cxn modelId="{A2505CCC-3392-4B82-BDCA-E16DB2C16974}" type="presOf" srcId="{AEDBE9A1-5A1E-49A2-8115-8FF8E955C833}" destId="{18C2A154-4E90-45B7-B571-6C2CC5DF11A6}" srcOrd="0" destOrd="1" presId="urn:microsoft.com/office/officeart/2005/8/layout/vList4"/>
    <dgm:cxn modelId="{DFC28FF3-3D8E-4597-8918-E8A81DBDB036}" type="presOf" srcId="{AEDBE9A1-5A1E-49A2-8115-8FF8E955C833}" destId="{9C00E5E7-A537-40D9-B945-95F32DA3CCFB}" srcOrd="1" destOrd="1" presId="urn:microsoft.com/office/officeart/2005/8/layout/vList4"/>
    <dgm:cxn modelId="{55E3129C-FF4B-4146-B217-397AACBA109F}" type="presOf" srcId="{7CEFDA0C-D28C-4F4F-AE2B-1FEFE598687B}" destId="{8070FC52-0740-44D8-ABA8-7BAAC84674D2}" srcOrd="1" destOrd="0" presId="urn:microsoft.com/office/officeart/2005/8/layout/vList4"/>
    <dgm:cxn modelId="{7BC1757C-E80E-4EA3-857B-13BC5FD2FA55}" type="presOf" srcId="{D7319C4F-34F1-4ED8-A544-4CB38199B662}" destId="{DFED92AD-5AAD-4831-BA78-28107D87CAAF}" srcOrd="0" destOrd="1" presId="urn:microsoft.com/office/officeart/2005/8/layout/vList4"/>
    <dgm:cxn modelId="{75B75003-EE1C-4D6D-91A9-43AD1E7F396C}" srcId="{0ED28E1D-B050-4603-A410-C6B4099B7193}" destId="{D7319C4F-34F1-4ED8-A544-4CB38199B662}" srcOrd="0" destOrd="0" parTransId="{14428E3D-FB30-4565-9ED5-876E2F4A42DA}" sibTransId="{692CEE5E-8706-4114-B6BB-DB147D502A7F}"/>
    <dgm:cxn modelId="{85980F2E-30E2-42D9-AD13-053ABE3F55E8}" type="presOf" srcId="{A7CD3BE6-1637-4D99-8BFA-1A9AF7FABC71}" destId="{4AAFE58A-3E9F-45F1-B8BA-429FEF39C467}" srcOrd="1" destOrd="1" presId="urn:microsoft.com/office/officeart/2005/8/layout/vList4"/>
    <dgm:cxn modelId="{8D1E8194-C872-4032-956A-248886D0EA5D}" type="presOf" srcId="{C2FE5771-F0A5-41F7-A3DE-20D2CE82DA6D}" destId="{728D957F-5A86-4FE4-8778-5FC181B15493}" srcOrd="0" destOrd="1" presId="urn:microsoft.com/office/officeart/2005/8/layout/vList4"/>
    <dgm:cxn modelId="{CCA8B573-3620-44FD-989F-435C9B5D35F4}" type="presOf" srcId="{D7319C4F-34F1-4ED8-A544-4CB38199B662}" destId="{93C4C7E6-E07B-46E1-99C9-8A496468DAE8}" srcOrd="1" destOrd="1" presId="urn:microsoft.com/office/officeart/2005/8/layout/vList4"/>
    <dgm:cxn modelId="{CE9F9860-151D-49FD-B799-CEAD3AD8EDC5}" srcId="{6C689457-EE7E-4400-8ED4-4C20131B0335}" destId="{73C9CFDF-7EB1-4108-9A9A-387B879E96CD}" srcOrd="4" destOrd="0" parTransId="{981AD837-D859-4C09-ABD6-F0F7CD39B3A5}" sibTransId="{6B130B65-BAE1-4F09-BAF9-1C3DADA8DE78}"/>
    <dgm:cxn modelId="{AC85B935-6C47-4F48-8274-82B779386465}" type="presOf" srcId="{C2FE5771-F0A5-41F7-A3DE-20D2CE82DA6D}" destId="{8070FC52-0740-44D8-ABA8-7BAAC84674D2}" srcOrd="1" destOrd="1" presId="urn:microsoft.com/office/officeart/2005/8/layout/vList4"/>
    <dgm:cxn modelId="{2ADBF7AF-12A8-4C83-8A7C-497F4ADE40EA}" type="presOf" srcId="{33C027BA-7929-4C27-BA91-4E1D3677F72F}" destId="{1349C4BD-EBD7-4ACA-BB10-91222D96B421}" srcOrd="1" destOrd="0" presId="urn:microsoft.com/office/officeart/2005/8/layout/vList4"/>
    <dgm:cxn modelId="{AF8F61C0-9930-48FE-ACD5-36D7E59A8403}" type="presOf" srcId="{5268A94B-8928-47BF-9FBA-E9EC5321CAF3}" destId="{18C2A154-4E90-45B7-B571-6C2CC5DF11A6}" srcOrd="0" destOrd="0" presId="urn:microsoft.com/office/officeart/2005/8/layout/vList4"/>
    <dgm:cxn modelId="{A2806EC0-E5F2-47DA-A3A1-FD5D05728C12}" type="presOf" srcId="{6C689457-EE7E-4400-8ED4-4C20131B0335}" destId="{E125BCE9-4730-49AC-9F33-9FF56DC88817}" srcOrd="0" destOrd="0" presId="urn:microsoft.com/office/officeart/2005/8/layout/vList4"/>
    <dgm:cxn modelId="{A1EE5386-CF41-4796-9D9C-4E7C9C0654A0}" srcId="{5268A94B-8928-47BF-9FBA-E9EC5321CAF3}" destId="{AEDBE9A1-5A1E-49A2-8115-8FF8E955C833}" srcOrd="0" destOrd="0" parTransId="{D77A09E6-983F-4506-A74F-12089B26F4C3}" sibTransId="{C8C8D5B2-E086-4F1F-ACA1-4BEC487CD1B7}"/>
    <dgm:cxn modelId="{98974248-18B1-4945-8DC2-682EDEB36601}" srcId="{6C689457-EE7E-4400-8ED4-4C20131B0335}" destId="{33C027BA-7929-4C27-BA91-4E1D3677F72F}" srcOrd="3" destOrd="0" parTransId="{171E4358-A9FE-4720-B315-B2D447643711}" sibTransId="{2D60D6F6-EBC7-440A-920F-76D35F5B9569}"/>
    <dgm:cxn modelId="{070F5BE4-DF43-421C-B9FB-B9247956CC1F}" type="presOf" srcId="{B583CE4F-4BDF-4F69-8237-849A0A9B8E26}" destId="{5C2C85B1-19D4-45BF-9A20-2EA3CA8B7270}" srcOrd="0" destOrd="1" presId="urn:microsoft.com/office/officeart/2005/8/layout/vList4"/>
    <dgm:cxn modelId="{B199931A-B300-45C6-ABBF-5C1F1DDD5F0B}" type="presOf" srcId="{B583CE4F-4BDF-4F69-8237-849A0A9B8E26}" destId="{1349C4BD-EBD7-4ACA-BB10-91222D96B421}" srcOrd="1" destOrd="1" presId="urn:microsoft.com/office/officeart/2005/8/layout/vList4"/>
    <dgm:cxn modelId="{FE7B41B2-3506-4AC0-80A8-18D75CA4C1DF}" type="presOf" srcId="{5268A94B-8928-47BF-9FBA-E9EC5321CAF3}" destId="{9C00E5E7-A537-40D9-B945-95F32DA3CCFB}" srcOrd="1" destOrd="0" presId="urn:microsoft.com/office/officeart/2005/8/layout/vList4"/>
    <dgm:cxn modelId="{9F59267A-AEA1-4DDB-A178-5705C7895960}" type="presOf" srcId="{7CEFDA0C-D28C-4F4F-AE2B-1FEFE598687B}" destId="{728D957F-5A86-4FE4-8778-5FC181B15493}" srcOrd="0" destOrd="0" presId="urn:microsoft.com/office/officeart/2005/8/layout/vList4"/>
    <dgm:cxn modelId="{75AD6842-4EC9-4613-A247-C86A827D557A}" srcId="{33C027BA-7929-4C27-BA91-4E1D3677F72F}" destId="{B583CE4F-4BDF-4F69-8237-849A0A9B8E26}" srcOrd="0" destOrd="0" parTransId="{AA62E8D2-7B03-47A6-A3D9-4547031A4182}" sibTransId="{80B5A421-97EE-4B91-B738-712681856C6C}"/>
    <dgm:cxn modelId="{9BF20642-D1A6-4D60-82A8-94258840169B}" srcId="{6C689457-EE7E-4400-8ED4-4C20131B0335}" destId="{5268A94B-8928-47BF-9FBA-E9EC5321CAF3}" srcOrd="2" destOrd="0" parTransId="{6E51C751-78CC-40E3-A3F9-F0A1D4F67977}" sibTransId="{F966FE82-BE52-4B76-9044-E9C0945783EC}"/>
    <dgm:cxn modelId="{E08F93D3-C07B-448C-AB7B-5B3A4CED0379}" srcId="{6C689457-EE7E-4400-8ED4-4C20131B0335}" destId="{0ED28E1D-B050-4603-A410-C6B4099B7193}" srcOrd="1" destOrd="0" parTransId="{2D220490-71EB-4F61-BDDF-455EC6B479B4}" sibTransId="{F2BCC2FD-48A7-4D3C-8B52-6578BED39E0B}"/>
    <dgm:cxn modelId="{2B416F75-3D43-4C2C-AB2C-BF668585800C}" type="presOf" srcId="{73C9CFDF-7EB1-4108-9A9A-387B879E96CD}" destId="{4AAFE58A-3E9F-45F1-B8BA-429FEF39C467}" srcOrd="1" destOrd="0" presId="urn:microsoft.com/office/officeart/2005/8/layout/vList4"/>
    <dgm:cxn modelId="{B57B4B08-0204-41C0-86C3-F95B69B1AF58}" type="presOf" srcId="{33C027BA-7929-4C27-BA91-4E1D3677F72F}" destId="{5C2C85B1-19D4-45BF-9A20-2EA3CA8B7270}" srcOrd="0" destOrd="0" presId="urn:microsoft.com/office/officeart/2005/8/layout/vList4"/>
    <dgm:cxn modelId="{68323759-447B-4EE6-911B-D53F9F8D19D1}" type="presOf" srcId="{73C9CFDF-7EB1-4108-9A9A-387B879E96CD}" destId="{C09BF00E-E2ED-4ED1-B1AC-44C5565E2D19}" srcOrd="0" destOrd="0" presId="urn:microsoft.com/office/officeart/2005/8/layout/vList4"/>
    <dgm:cxn modelId="{E1FB3659-CF31-43A6-89D5-98ADE49D89AF}" type="presOf" srcId="{0ED28E1D-B050-4603-A410-C6B4099B7193}" destId="{DFED92AD-5AAD-4831-BA78-28107D87CAAF}" srcOrd="0" destOrd="0" presId="urn:microsoft.com/office/officeart/2005/8/layout/vList4"/>
    <dgm:cxn modelId="{8CC06821-0A74-436F-A0EC-2D62B33D1AD3}" type="presParOf" srcId="{E125BCE9-4730-49AC-9F33-9FF56DC88817}" destId="{D5751534-12C5-4FFB-AD14-3ED317000D98}" srcOrd="0" destOrd="0" presId="urn:microsoft.com/office/officeart/2005/8/layout/vList4"/>
    <dgm:cxn modelId="{D003522F-BB6A-4AC0-8F9F-A67F89BBB7D1}" type="presParOf" srcId="{D5751534-12C5-4FFB-AD14-3ED317000D98}" destId="{728D957F-5A86-4FE4-8778-5FC181B15493}" srcOrd="0" destOrd="0" presId="urn:microsoft.com/office/officeart/2005/8/layout/vList4"/>
    <dgm:cxn modelId="{1DDE5870-AA98-4570-8219-1CC4A2B6AEAD}" type="presParOf" srcId="{D5751534-12C5-4FFB-AD14-3ED317000D98}" destId="{2B7D0E78-E9C7-4B0B-90F2-82C9E64E30A7}" srcOrd="1" destOrd="0" presId="urn:microsoft.com/office/officeart/2005/8/layout/vList4"/>
    <dgm:cxn modelId="{BFA97D74-065C-4B32-8F9E-7B090E35BF48}" type="presParOf" srcId="{D5751534-12C5-4FFB-AD14-3ED317000D98}" destId="{8070FC52-0740-44D8-ABA8-7BAAC84674D2}" srcOrd="2" destOrd="0" presId="urn:microsoft.com/office/officeart/2005/8/layout/vList4"/>
    <dgm:cxn modelId="{9491B796-572B-4A2D-AD4B-07BA694C040A}" type="presParOf" srcId="{E125BCE9-4730-49AC-9F33-9FF56DC88817}" destId="{6AD4936E-FA97-4BE0-B831-3573F2463776}" srcOrd="1" destOrd="0" presId="urn:microsoft.com/office/officeart/2005/8/layout/vList4"/>
    <dgm:cxn modelId="{3AA211CD-B38D-465D-BD18-0661984CD08A}" type="presParOf" srcId="{E125BCE9-4730-49AC-9F33-9FF56DC88817}" destId="{6512C605-A36E-4335-BA98-AAEACE0E050A}" srcOrd="2" destOrd="0" presId="urn:microsoft.com/office/officeart/2005/8/layout/vList4"/>
    <dgm:cxn modelId="{8C5A4EBC-414F-4721-9734-6D1C52924D15}" type="presParOf" srcId="{6512C605-A36E-4335-BA98-AAEACE0E050A}" destId="{DFED92AD-5AAD-4831-BA78-28107D87CAAF}" srcOrd="0" destOrd="0" presId="urn:microsoft.com/office/officeart/2005/8/layout/vList4"/>
    <dgm:cxn modelId="{EC23CC27-066E-4517-B56F-14F14BBB8A1C}" type="presParOf" srcId="{6512C605-A36E-4335-BA98-AAEACE0E050A}" destId="{FB7D8A93-626D-4035-96DF-19545B4E1C47}" srcOrd="1" destOrd="0" presId="urn:microsoft.com/office/officeart/2005/8/layout/vList4"/>
    <dgm:cxn modelId="{E566B9E6-DFDE-4EBC-964A-441436BAE51B}" type="presParOf" srcId="{6512C605-A36E-4335-BA98-AAEACE0E050A}" destId="{93C4C7E6-E07B-46E1-99C9-8A496468DAE8}" srcOrd="2" destOrd="0" presId="urn:microsoft.com/office/officeart/2005/8/layout/vList4"/>
    <dgm:cxn modelId="{AC7074A8-1FF2-437C-99EC-6CD4F63B4460}" type="presParOf" srcId="{E125BCE9-4730-49AC-9F33-9FF56DC88817}" destId="{11B8192D-4AEB-47CC-B859-34E9AB355104}" srcOrd="3" destOrd="0" presId="urn:microsoft.com/office/officeart/2005/8/layout/vList4"/>
    <dgm:cxn modelId="{01C26EEA-A197-4C47-9C75-3BEC9F536C1D}" type="presParOf" srcId="{E125BCE9-4730-49AC-9F33-9FF56DC88817}" destId="{CD79FFBD-9D24-41B8-98CA-CC20DDA3CC07}" srcOrd="4" destOrd="0" presId="urn:microsoft.com/office/officeart/2005/8/layout/vList4"/>
    <dgm:cxn modelId="{F7B73207-BFBB-4CA5-87B9-57A9B4C9FCCA}" type="presParOf" srcId="{CD79FFBD-9D24-41B8-98CA-CC20DDA3CC07}" destId="{18C2A154-4E90-45B7-B571-6C2CC5DF11A6}" srcOrd="0" destOrd="0" presId="urn:microsoft.com/office/officeart/2005/8/layout/vList4"/>
    <dgm:cxn modelId="{1A99302F-D87A-4612-A6C7-220D07C86C59}" type="presParOf" srcId="{CD79FFBD-9D24-41B8-98CA-CC20DDA3CC07}" destId="{DEEED7D0-A33E-4927-B9A8-292A492A7988}" srcOrd="1" destOrd="0" presId="urn:microsoft.com/office/officeart/2005/8/layout/vList4"/>
    <dgm:cxn modelId="{B273A642-C360-4D1D-B346-1F325E826CF7}" type="presParOf" srcId="{CD79FFBD-9D24-41B8-98CA-CC20DDA3CC07}" destId="{9C00E5E7-A537-40D9-B945-95F32DA3CCFB}" srcOrd="2" destOrd="0" presId="urn:microsoft.com/office/officeart/2005/8/layout/vList4"/>
    <dgm:cxn modelId="{30667F4E-6F10-4B4E-B1F6-2A96AE54E93F}" type="presParOf" srcId="{E125BCE9-4730-49AC-9F33-9FF56DC88817}" destId="{FFA8F42A-D763-4849-91BA-7D956706744B}" srcOrd="5" destOrd="0" presId="urn:microsoft.com/office/officeart/2005/8/layout/vList4"/>
    <dgm:cxn modelId="{DF039643-7274-43D4-813E-8A3930F13461}" type="presParOf" srcId="{E125BCE9-4730-49AC-9F33-9FF56DC88817}" destId="{DCCF5723-AEE9-4B50-8BB2-0490D5CDEECA}" srcOrd="6" destOrd="0" presId="urn:microsoft.com/office/officeart/2005/8/layout/vList4"/>
    <dgm:cxn modelId="{311AABAD-7598-4E0E-8714-D544CDEA59E3}" type="presParOf" srcId="{DCCF5723-AEE9-4B50-8BB2-0490D5CDEECA}" destId="{5C2C85B1-19D4-45BF-9A20-2EA3CA8B7270}" srcOrd="0" destOrd="0" presId="urn:microsoft.com/office/officeart/2005/8/layout/vList4"/>
    <dgm:cxn modelId="{5361A0F0-8AF2-4EC1-BFB5-17E1FCDE32EB}" type="presParOf" srcId="{DCCF5723-AEE9-4B50-8BB2-0490D5CDEECA}" destId="{2938EC5A-ACD3-40E3-BB6A-51A54159F362}" srcOrd="1" destOrd="0" presId="urn:microsoft.com/office/officeart/2005/8/layout/vList4"/>
    <dgm:cxn modelId="{44059405-87A9-41D6-8426-B795861495D8}" type="presParOf" srcId="{DCCF5723-AEE9-4B50-8BB2-0490D5CDEECA}" destId="{1349C4BD-EBD7-4ACA-BB10-91222D96B421}" srcOrd="2" destOrd="0" presId="urn:microsoft.com/office/officeart/2005/8/layout/vList4"/>
    <dgm:cxn modelId="{86BA09C8-26F3-4F5D-9E7A-3867228433BE}" type="presParOf" srcId="{E125BCE9-4730-49AC-9F33-9FF56DC88817}" destId="{C1385FBB-C8B0-484F-B1CB-CE90B751AB2D}" srcOrd="7" destOrd="0" presId="urn:microsoft.com/office/officeart/2005/8/layout/vList4"/>
    <dgm:cxn modelId="{95A68EE8-3762-4016-AF16-338586ED9E86}" type="presParOf" srcId="{E125BCE9-4730-49AC-9F33-9FF56DC88817}" destId="{4D41B457-DDCD-4B64-B1C8-F3885F31716B}" srcOrd="8" destOrd="0" presId="urn:microsoft.com/office/officeart/2005/8/layout/vList4"/>
    <dgm:cxn modelId="{E9EB8582-F65A-4FC6-80DF-6ECAAA7F8B88}" type="presParOf" srcId="{4D41B457-DDCD-4B64-B1C8-F3885F31716B}" destId="{C09BF00E-E2ED-4ED1-B1AC-44C5565E2D19}" srcOrd="0" destOrd="0" presId="urn:microsoft.com/office/officeart/2005/8/layout/vList4"/>
    <dgm:cxn modelId="{3CBABF1D-6ADA-4917-968B-4F49E035BE88}" type="presParOf" srcId="{4D41B457-DDCD-4B64-B1C8-F3885F31716B}" destId="{88361B3F-6682-4F2F-90D5-2AB8F64DCEC4}" srcOrd="1" destOrd="0" presId="urn:microsoft.com/office/officeart/2005/8/layout/vList4"/>
    <dgm:cxn modelId="{2FB3CB88-D758-453E-AD1A-643ACF6A2DE0}" type="presParOf" srcId="{4D41B457-DDCD-4B64-B1C8-F3885F31716B}" destId="{4AAFE58A-3E9F-45F1-B8BA-429FEF39C467}" srcOrd="2" destOrd="0" presId="urn:microsoft.com/office/officeart/2005/8/layout/vList4"/>
  </dgm:cxnLst>
  <dgm:bg/>
  <dgm:whole/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238F1094-06A7-4B72-AB80-06D5F6D480BA}" type="doc">
      <dgm:prSet loTypeId="urn:microsoft.com/office/officeart/2005/8/layout/vList2" loCatId="list" qsTypeId="urn:microsoft.com/office/officeart/2005/8/quickstyle/simple3" qsCatId="simple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1EE74B3E-D714-4DDE-99FE-2C29C6A2996D}">
      <dgm:prSet phldrT="[Текст]" custT="1"/>
      <dgm:spPr/>
      <dgm:t>
        <a:bodyPr/>
        <a:lstStyle/>
        <a:p>
          <a:r>
            <a:rPr lang="ru-RU" sz="2000" b="1"/>
            <a:t>наявність значущої у творчому, дослідницькому плані проблеми;</a:t>
          </a:r>
        </a:p>
      </dgm:t>
    </dgm:pt>
    <dgm:pt modelId="{5B0B416A-A211-44E2-BEFC-85E4D5CAB49D}" type="parTrans" cxnId="{46ED5AF7-90D8-425E-AB35-7B4BFF6FC2AA}">
      <dgm:prSet/>
      <dgm:spPr/>
      <dgm:t>
        <a:bodyPr/>
        <a:lstStyle/>
        <a:p>
          <a:endParaRPr lang="ru-RU" sz="2000" b="1"/>
        </a:p>
      </dgm:t>
    </dgm:pt>
    <dgm:pt modelId="{71CE4BE3-1F98-4B16-9EE6-620071A1F207}" type="sibTrans" cxnId="{46ED5AF7-90D8-425E-AB35-7B4BFF6FC2AA}">
      <dgm:prSet/>
      <dgm:spPr/>
      <dgm:t>
        <a:bodyPr/>
        <a:lstStyle/>
        <a:p>
          <a:endParaRPr lang="ru-RU" sz="2000" b="1"/>
        </a:p>
      </dgm:t>
    </dgm:pt>
    <dgm:pt modelId="{736CD825-C05B-4E48-A25A-C1538ED32A69}">
      <dgm:prSet phldrT="[Текст]" custT="1"/>
      <dgm:spPr/>
      <dgm:t>
        <a:bodyPr/>
        <a:lstStyle/>
        <a:p>
          <a:r>
            <a:rPr lang="ru-RU" sz="2000" b="1" dirty="0" err="1"/>
            <a:t>уміння</a:t>
          </a:r>
          <a:r>
            <a:rPr lang="ru-RU" sz="2000" b="1" dirty="0"/>
            <a:t> </a:t>
          </a:r>
          <a:r>
            <a:rPr lang="ru-RU" sz="2000" b="1" dirty="0" err="1"/>
            <a:t>вчителя</a:t>
          </a:r>
          <a:r>
            <a:rPr lang="ru-RU" sz="2000" b="1" dirty="0"/>
            <a:t> </a:t>
          </a:r>
          <a:r>
            <a:rPr lang="ru-RU" sz="2000" b="1" dirty="0" err="1"/>
            <a:t>ставити</a:t>
          </a:r>
          <a:r>
            <a:rPr lang="ru-RU" sz="2000" b="1" dirty="0"/>
            <a:t> </a:t>
          </a:r>
          <a:r>
            <a:rPr lang="ru-RU" sz="2000" b="1" dirty="0" err="1"/>
            <a:t>ключові</a:t>
          </a:r>
          <a:r>
            <a:rPr lang="ru-RU" sz="2000" b="1" dirty="0"/>
            <a:t> та </a:t>
          </a:r>
          <a:r>
            <a:rPr lang="ru-RU" sz="2000" b="1" dirty="0" err="1"/>
            <a:t>тематичні</a:t>
          </a:r>
          <a:r>
            <a:rPr lang="ru-RU" sz="2000" b="1" dirty="0"/>
            <a:t> </a:t>
          </a:r>
          <a:r>
            <a:rPr lang="ru-RU" sz="2000" b="1" dirty="0" err="1"/>
            <a:t>запитання</a:t>
          </a:r>
          <a:r>
            <a:rPr lang="ru-RU" sz="2000" b="1" dirty="0"/>
            <a:t>;</a:t>
          </a:r>
        </a:p>
      </dgm:t>
    </dgm:pt>
    <dgm:pt modelId="{2225F873-6E99-4D48-91C0-9F6AA36B6684}" type="parTrans" cxnId="{FD78A767-E29B-40A0-9FEC-BF4C30BC62DF}">
      <dgm:prSet/>
      <dgm:spPr/>
      <dgm:t>
        <a:bodyPr/>
        <a:lstStyle/>
        <a:p>
          <a:endParaRPr lang="ru-RU" sz="2000" b="1"/>
        </a:p>
      </dgm:t>
    </dgm:pt>
    <dgm:pt modelId="{EBF10BD4-2368-41E4-BF98-2FC246CA11F0}" type="sibTrans" cxnId="{FD78A767-E29B-40A0-9FEC-BF4C30BC62DF}">
      <dgm:prSet/>
      <dgm:spPr/>
      <dgm:t>
        <a:bodyPr/>
        <a:lstStyle/>
        <a:p>
          <a:endParaRPr lang="ru-RU" sz="2000" b="1"/>
        </a:p>
      </dgm:t>
    </dgm:pt>
    <dgm:pt modelId="{C97D9A66-1E5E-4D71-B555-A718F576FA0D}">
      <dgm:prSet phldrT="[Текст]" custT="1"/>
      <dgm:spPr/>
      <dgm:t>
        <a:bodyPr/>
        <a:lstStyle/>
        <a:p>
          <a:r>
            <a:rPr lang="ru-RU" sz="2000" b="1" dirty="0"/>
            <a:t>практична </a:t>
          </a:r>
          <a:r>
            <a:rPr lang="ru-RU" sz="2000" b="1" dirty="0" err="1"/>
            <a:t>значущість</a:t>
          </a:r>
          <a:r>
            <a:rPr lang="ru-RU" sz="2000" b="1" dirty="0"/>
            <a:t> </a:t>
          </a:r>
          <a:r>
            <a:rPr lang="ru-RU" sz="2000" b="1" dirty="0" err="1"/>
            <a:t>очікуваних</a:t>
          </a:r>
          <a:r>
            <a:rPr lang="ru-RU" sz="2000" b="1" dirty="0"/>
            <a:t> </a:t>
          </a:r>
          <a:r>
            <a:rPr lang="ru-RU" sz="2000" b="1" dirty="0" err="1"/>
            <a:t>результатів</a:t>
          </a:r>
          <a:r>
            <a:rPr lang="ru-RU" sz="2000" b="1" dirty="0"/>
            <a:t> (</a:t>
          </a:r>
          <a:r>
            <a:rPr lang="ru-RU" sz="2000" b="1" dirty="0" err="1"/>
            <a:t>публікація</a:t>
          </a:r>
          <a:r>
            <a:rPr lang="ru-RU" sz="2000" b="1" dirty="0"/>
            <a:t>, </a:t>
          </a:r>
          <a:r>
            <a:rPr lang="ru-RU" sz="2000" b="1" dirty="0" smtClean="0"/>
            <a:t>альманах </a:t>
          </a:r>
          <a:r>
            <a:rPr lang="ru-RU" sz="2000" b="1" dirty="0" err="1"/>
            <a:t>тощо</a:t>
          </a:r>
          <a:r>
            <a:rPr lang="ru-RU" sz="2000" b="1" dirty="0"/>
            <a:t>);</a:t>
          </a:r>
        </a:p>
      </dgm:t>
    </dgm:pt>
    <dgm:pt modelId="{D105275B-0326-470D-A09B-063FEBDEF98A}" type="parTrans" cxnId="{E7103E6D-9D5F-44C1-BC5E-D6DDB0D108F5}">
      <dgm:prSet/>
      <dgm:spPr/>
      <dgm:t>
        <a:bodyPr/>
        <a:lstStyle/>
        <a:p>
          <a:endParaRPr lang="ru-RU" sz="2000" b="1"/>
        </a:p>
      </dgm:t>
    </dgm:pt>
    <dgm:pt modelId="{9B4DE68A-AB4F-4AE2-BE0E-601AEFE8FBD0}" type="sibTrans" cxnId="{E7103E6D-9D5F-44C1-BC5E-D6DDB0D108F5}">
      <dgm:prSet/>
      <dgm:spPr/>
      <dgm:t>
        <a:bodyPr/>
        <a:lstStyle/>
        <a:p>
          <a:endParaRPr lang="ru-RU" sz="2000" b="1"/>
        </a:p>
      </dgm:t>
    </dgm:pt>
    <dgm:pt modelId="{477D5F3E-9E7C-4179-ADCC-A20B25651BBE}">
      <dgm:prSet phldrT="[Текст]" custT="1"/>
      <dgm:spPr/>
      <dgm:t>
        <a:bodyPr/>
        <a:lstStyle/>
        <a:p>
          <a:r>
            <a:rPr lang="ru-RU" sz="2000" b="1" dirty="0" err="1"/>
            <a:t>самостійна</a:t>
          </a:r>
          <a:r>
            <a:rPr lang="ru-RU" sz="2000" b="1" dirty="0"/>
            <a:t> робота </a:t>
          </a:r>
          <a:r>
            <a:rPr lang="ru-RU" sz="2000" b="1" dirty="0" err="1"/>
            <a:t>учнів</a:t>
          </a:r>
          <a:r>
            <a:rPr lang="ru-RU" sz="2000" b="1" dirty="0"/>
            <a:t> на </a:t>
          </a:r>
          <a:r>
            <a:rPr lang="ru-RU" sz="2000" b="1" dirty="0" err="1"/>
            <a:t>уроці</a:t>
          </a:r>
          <a:r>
            <a:rPr lang="ru-RU" sz="2000" b="1" dirty="0"/>
            <a:t> </a:t>
          </a:r>
          <a:r>
            <a:rPr lang="ru-RU" sz="2000" b="1" dirty="0" err="1"/>
            <a:t>або</a:t>
          </a:r>
          <a:r>
            <a:rPr lang="ru-RU" sz="2000" b="1" dirty="0"/>
            <a:t> поза уроком;</a:t>
          </a:r>
        </a:p>
      </dgm:t>
    </dgm:pt>
    <dgm:pt modelId="{6AF81BA3-619E-420F-B44A-4B0FFD48CF83}" type="parTrans" cxnId="{CA77DEBB-AF8D-48D9-873A-C3874684D311}">
      <dgm:prSet/>
      <dgm:spPr/>
      <dgm:t>
        <a:bodyPr/>
        <a:lstStyle/>
        <a:p>
          <a:endParaRPr lang="ru-RU" sz="2000" b="1"/>
        </a:p>
      </dgm:t>
    </dgm:pt>
    <dgm:pt modelId="{B534B8A7-C158-4DFA-86E4-07024405CB33}" type="sibTrans" cxnId="{CA77DEBB-AF8D-48D9-873A-C3874684D311}">
      <dgm:prSet/>
      <dgm:spPr/>
      <dgm:t>
        <a:bodyPr/>
        <a:lstStyle/>
        <a:p>
          <a:endParaRPr lang="ru-RU" sz="2000" b="1"/>
        </a:p>
      </dgm:t>
    </dgm:pt>
    <dgm:pt modelId="{29DDDC7B-8781-4C93-8C06-AE636252A2F2}">
      <dgm:prSet phldrT="[Текст]" custT="1"/>
      <dgm:spPr/>
      <dgm:t>
        <a:bodyPr/>
        <a:lstStyle/>
        <a:p>
          <a:r>
            <a:rPr lang="ru-RU" sz="2000" b="1"/>
            <a:t>структурування змістовної частини проекту (етапи, завдання, розподіл ролей тощо);</a:t>
          </a:r>
        </a:p>
      </dgm:t>
    </dgm:pt>
    <dgm:pt modelId="{15A7391D-67B8-4B1F-824F-1116B4DA0F0B}" type="parTrans" cxnId="{160F700B-FA5F-4876-ADFE-CC1F1D87FF8A}">
      <dgm:prSet/>
      <dgm:spPr/>
      <dgm:t>
        <a:bodyPr/>
        <a:lstStyle/>
        <a:p>
          <a:endParaRPr lang="ru-RU" sz="2000" b="1"/>
        </a:p>
      </dgm:t>
    </dgm:pt>
    <dgm:pt modelId="{F3411130-A127-416E-82E5-79CD43059E63}" type="sibTrans" cxnId="{160F700B-FA5F-4876-ADFE-CC1F1D87FF8A}">
      <dgm:prSet/>
      <dgm:spPr/>
      <dgm:t>
        <a:bodyPr/>
        <a:lstStyle/>
        <a:p>
          <a:endParaRPr lang="ru-RU" sz="2000" b="1"/>
        </a:p>
      </dgm:t>
    </dgm:pt>
    <dgm:pt modelId="{61801A0B-B557-42BA-8D5C-480224FADAE0}">
      <dgm:prSet phldrT="[Текст]" custT="1"/>
      <dgm:spPr/>
      <dgm:t>
        <a:bodyPr/>
        <a:lstStyle/>
        <a:p>
          <a:r>
            <a:rPr lang="ru-RU" sz="2000" b="1" dirty="0" err="1"/>
            <a:t>використання</a:t>
          </a:r>
          <a:r>
            <a:rPr lang="ru-RU" sz="2000" b="1" dirty="0"/>
            <a:t> </a:t>
          </a:r>
          <a:r>
            <a:rPr lang="ru-RU" sz="2000" b="1" dirty="0" err="1"/>
            <a:t>дослідницьких</a:t>
          </a:r>
          <a:r>
            <a:rPr lang="ru-RU" sz="2000" b="1" dirty="0"/>
            <a:t> </a:t>
          </a:r>
          <a:r>
            <a:rPr lang="ru-RU" sz="2000" b="1" dirty="0" err="1"/>
            <a:t>методів</a:t>
          </a:r>
          <a:r>
            <a:rPr lang="ru-RU" sz="2000" b="1" dirty="0"/>
            <a:t>;</a:t>
          </a:r>
        </a:p>
      </dgm:t>
    </dgm:pt>
    <dgm:pt modelId="{7C9B6522-A678-45A4-A60E-B43BE9A4A79E}" type="parTrans" cxnId="{8C69F927-014B-46F2-B707-833ADE9D0454}">
      <dgm:prSet/>
      <dgm:spPr/>
      <dgm:t>
        <a:bodyPr/>
        <a:lstStyle/>
        <a:p>
          <a:endParaRPr lang="ru-RU" sz="2000" b="1"/>
        </a:p>
      </dgm:t>
    </dgm:pt>
    <dgm:pt modelId="{E9E74074-53B2-4DA5-B2BE-72A1E9A7398C}" type="sibTrans" cxnId="{8C69F927-014B-46F2-B707-833ADE9D0454}">
      <dgm:prSet/>
      <dgm:spPr/>
      <dgm:t>
        <a:bodyPr/>
        <a:lstStyle/>
        <a:p>
          <a:endParaRPr lang="ru-RU" sz="2000" b="1"/>
        </a:p>
      </dgm:t>
    </dgm:pt>
    <dgm:pt modelId="{6885F407-94B0-4503-942C-6585A1F24244}">
      <dgm:prSet phldrT="[Текст]" custT="1"/>
      <dgm:spPr/>
      <dgm:t>
        <a:bodyPr/>
        <a:lstStyle/>
        <a:p>
          <a:r>
            <a:rPr lang="ru-RU" sz="2000" b="1" dirty="0" err="1"/>
            <a:t>застосування</a:t>
          </a:r>
          <a:r>
            <a:rPr lang="ru-RU" sz="2000" b="1" dirty="0"/>
            <a:t> </a:t>
          </a:r>
          <a:r>
            <a:rPr lang="ru-RU" sz="2000" b="1" dirty="0" err="1"/>
            <a:t>комп'ютерних</a:t>
          </a:r>
          <a:r>
            <a:rPr lang="ru-RU" sz="2000" b="1" dirty="0"/>
            <a:t> </a:t>
          </a:r>
          <a:r>
            <a:rPr lang="ru-RU" sz="2000" b="1" dirty="0" err="1"/>
            <a:t>технологій</a:t>
          </a:r>
          <a:r>
            <a:rPr lang="ru-RU" sz="2000" b="1" dirty="0"/>
            <a:t> (для </a:t>
          </a:r>
          <a:r>
            <a:rPr lang="ru-RU" sz="2000" b="1" dirty="0" err="1"/>
            <a:t>пошуку</a:t>
          </a:r>
          <a:r>
            <a:rPr lang="ru-RU" sz="2000" b="1" dirty="0"/>
            <a:t> </a:t>
          </a:r>
          <a:r>
            <a:rPr lang="ru-RU" sz="2000" b="1" dirty="0" err="1"/>
            <a:t>інформації</a:t>
          </a:r>
          <a:r>
            <a:rPr lang="ru-RU" sz="2000" b="1" dirty="0"/>
            <a:t>, </a:t>
          </a:r>
          <a:r>
            <a:rPr lang="ru-RU" sz="2000" b="1" dirty="0" err="1"/>
            <a:t>спілкування</a:t>
          </a:r>
          <a:r>
            <a:rPr lang="ru-RU" sz="2000" b="1" dirty="0"/>
            <a:t> </a:t>
          </a:r>
          <a:r>
            <a:rPr lang="ru-RU" sz="2000" b="1" dirty="0" err="1"/>
            <a:t>з</a:t>
          </a:r>
          <a:r>
            <a:rPr lang="ru-RU" sz="2000" b="1" dirty="0"/>
            <a:t> </a:t>
          </a:r>
          <a:r>
            <a:rPr lang="ru-RU" sz="2000" b="1" dirty="0" err="1"/>
            <a:t>іншими</a:t>
          </a:r>
          <a:r>
            <a:rPr lang="ru-RU" sz="2000" b="1" dirty="0"/>
            <a:t> </a:t>
          </a:r>
          <a:r>
            <a:rPr lang="ru-RU" sz="2000" b="1" dirty="0" err="1"/>
            <a:t>учасниками</a:t>
          </a:r>
          <a:r>
            <a:rPr lang="ru-RU" sz="2000" b="1" dirty="0"/>
            <a:t> проекту, </a:t>
          </a:r>
          <a:r>
            <a:rPr lang="ru-RU" sz="2000" b="1" dirty="0" err="1"/>
            <a:t>створення</a:t>
          </a:r>
          <a:r>
            <a:rPr lang="ru-RU" sz="2000" b="1" dirty="0"/>
            <a:t> </a:t>
          </a:r>
          <a:r>
            <a:rPr lang="ru-RU" sz="2000" b="1" dirty="0" err="1"/>
            <a:t>кінцевого</a:t>
          </a:r>
          <a:r>
            <a:rPr lang="ru-RU" sz="2000" b="1" dirty="0"/>
            <a:t> продукту проекту).</a:t>
          </a:r>
        </a:p>
      </dgm:t>
    </dgm:pt>
    <dgm:pt modelId="{A4E1D796-37C8-4922-A00D-1BC333427B2F}" type="parTrans" cxnId="{54215FFA-B4A0-43E2-B811-62A80B315F95}">
      <dgm:prSet/>
      <dgm:spPr/>
      <dgm:t>
        <a:bodyPr/>
        <a:lstStyle/>
        <a:p>
          <a:endParaRPr lang="ru-RU" sz="2000" b="1"/>
        </a:p>
      </dgm:t>
    </dgm:pt>
    <dgm:pt modelId="{A129A55D-15B3-4862-871E-20B1EFC93BCE}" type="sibTrans" cxnId="{54215FFA-B4A0-43E2-B811-62A80B315F95}">
      <dgm:prSet/>
      <dgm:spPr/>
      <dgm:t>
        <a:bodyPr/>
        <a:lstStyle/>
        <a:p>
          <a:endParaRPr lang="ru-RU" sz="2000" b="1"/>
        </a:p>
      </dgm:t>
    </dgm:pt>
    <dgm:pt modelId="{28B6437A-CD61-4150-88E6-F306FBD3B58B}" type="pres">
      <dgm:prSet presAssocID="{238F1094-06A7-4B72-AB80-06D5F6D480BA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62C63A7B-CD39-4AE1-85B6-CD81E964DDD6}" type="pres">
      <dgm:prSet presAssocID="{1EE74B3E-D714-4DDE-99FE-2C29C6A2996D}" presName="parentText" presStyleLbl="node1" presStyleIdx="0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F3AD594-E2FB-4FE9-AE7C-C2CD58A98DC4}" type="pres">
      <dgm:prSet presAssocID="{71CE4BE3-1F98-4B16-9EE6-620071A1F207}" presName="spacer" presStyleCnt="0"/>
      <dgm:spPr/>
      <dgm:t>
        <a:bodyPr/>
        <a:lstStyle/>
        <a:p>
          <a:endParaRPr lang="ru-RU"/>
        </a:p>
      </dgm:t>
    </dgm:pt>
    <dgm:pt modelId="{6D7162BC-E3CD-4FB5-93E8-89A3EE949335}" type="pres">
      <dgm:prSet presAssocID="{736CD825-C05B-4E48-A25A-C1538ED32A69}" presName="parentText" presStyleLbl="node1" presStyleIdx="1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90101D7-387D-43A9-955B-B8A8CDD0405A}" type="pres">
      <dgm:prSet presAssocID="{EBF10BD4-2368-41E4-BF98-2FC246CA11F0}" presName="spacer" presStyleCnt="0"/>
      <dgm:spPr/>
      <dgm:t>
        <a:bodyPr/>
        <a:lstStyle/>
        <a:p>
          <a:endParaRPr lang="ru-RU"/>
        </a:p>
      </dgm:t>
    </dgm:pt>
    <dgm:pt modelId="{F827F462-AC50-4CC4-9F73-13F010E12FBD}" type="pres">
      <dgm:prSet presAssocID="{C97D9A66-1E5E-4D71-B555-A718F576FA0D}" presName="parentText" presStyleLbl="node1" presStyleIdx="2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0BA7F32-F58C-4C88-9A87-C20EE2EBCC9F}" type="pres">
      <dgm:prSet presAssocID="{9B4DE68A-AB4F-4AE2-BE0E-601AEFE8FBD0}" presName="spacer" presStyleCnt="0"/>
      <dgm:spPr/>
      <dgm:t>
        <a:bodyPr/>
        <a:lstStyle/>
        <a:p>
          <a:endParaRPr lang="ru-RU"/>
        </a:p>
      </dgm:t>
    </dgm:pt>
    <dgm:pt modelId="{456A7C08-CEF6-4FFC-97C6-8C4AA0817831}" type="pres">
      <dgm:prSet presAssocID="{477D5F3E-9E7C-4179-ADCC-A20B25651BBE}" presName="parentText" presStyleLbl="node1" presStyleIdx="3" presStyleCnt="7" custScaleY="7749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63A0D9F-44B8-4C1A-B53C-81CAFA7E3FFA}" type="pres">
      <dgm:prSet presAssocID="{B534B8A7-C158-4DFA-86E4-07024405CB33}" presName="spacer" presStyleCnt="0"/>
      <dgm:spPr/>
      <dgm:t>
        <a:bodyPr/>
        <a:lstStyle/>
        <a:p>
          <a:endParaRPr lang="ru-RU"/>
        </a:p>
      </dgm:t>
    </dgm:pt>
    <dgm:pt modelId="{352265DD-2402-48A9-9DD4-C883A690BB93}" type="pres">
      <dgm:prSet presAssocID="{29DDDC7B-8781-4C93-8C06-AE636252A2F2}" presName="parentText" presStyleLbl="node1" presStyleIdx="4" presStyleCnt="7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B17F62B-DB3F-40BA-9D4D-CE7F1A94C74D}" type="pres">
      <dgm:prSet presAssocID="{F3411130-A127-416E-82E5-79CD43059E63}" presName="spacer" presStyleCnt="0"/>
      <dgm:spPr/>
      <dgm:t>
        <a:bodyPr/>
        <a:lstStyle/>
        <a:p>
          <a:endParaRPr lang="ru-RU"/>
        </a:p>
      </dgm:t>
    </dgm:pt>
    <dgm:pt modelId="{735BE0F6-8749-49E0-BDF6-DF2177DCEE04}" type="pres">
      <dgm:prSet presAssocID="{61801A0B-B557-42BA-8D5C-480224FADAE0}" presName="parentText" presStyleLbl="node1" presStyleIdx="5" presStyleCnt="7" custScaleY="73011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209F4A56-623E-45AB-9A91-DB2CD5932CD7}" type="pres">
      <dgm:prSet presAssocID="{E9E74074-53B2-4DA5-B2BE-72A1E9A7398C}" presName="spacer" presStyleCnt="0"/>
      <dgm:spPr/>
      <dgm:t>
        <a:bodyPr/>
        <a:lstStyle/>
        <a:p>
          <a:endParaRPr lang="ru-RU"/>
        </a:p>
      </dgm:t>
    </dgm:pt>
    <dgm:pt modelId="{0F3AA627-AB84-4D2E-927D-C6D23E55BC27}" type="pres">
      <dgm:prSet presAssocID="{6885F407-94B0-4503-942C-6585A1F24244}" presName="parentText" presStyleLbl="node1" presStyleIdx="6" presStyleCnt="7" custScaleY="135526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14D789E1-5DCE-4BA2-855D-1751776EB486}" type="presOf" srcId="{477D5F3E-9E7C-4179-ADCC-A20B25651BBE}" destId="{456A7C08-CEF6-4FFC-97C6-8C4AA0817831}" srcOrd="0" destOrd="0" presId="urn:microsoft.com/office/officeart/2005/8/layout/vList2"/>
    <dgm:cxn modelId="{0B2569F6-4741-4959-80A5-5BFB84346634}" type="presOf" srcId="{29DDDC7B-8781-4C93-8C06-AE636252A2F2}" destId="{352265DD-2402-48A9-9DD4-C883A690BB93}" srcOrd="0" destOrd="0" presId="urn:microsoft.com/office/officeart/2005/8/layout/vList2"/>
    <dgm:cxn modelId="{8D525BF4-EC37-420D-9209-36D22E92EE21}" type="presOf" srcId="{1EE74B3E-D714-4DDE-99FE-2C29C6A2996D}" destId="{62C63A7B-CD39-4AE1-85B6-CD81E964DDD6}" srcOrd="0" destOrd="0" presId="urn:microsoft.com/office/officeart/2005/8/layout/vList2"/>
    <dgm:cxn modelId="{E833A368-C57A-48C4-BC11-7343F510DA93}" type="presOf" srcId="{736CD825-C05B-4E48-A25A-C1538ED32A69}" destId="{6D7162BC-E3CD-4FB5-93E8-89A3EE949335}" srcOrd="0" destOrd="0" presId="urn:microsoft.com/office/officeart/2005/8/layout/vList2"/>
    <dgm:cxn modelId="{46ED5AF7-90D8-425E-AB35-7B4BFF6FC2AA}" srcId="{238F1094-06A7-4B72-AB80-06D5F6D480BA}" destId="{1EE74B3E-D714-4DDE-99FE-2C29C6A2996D}" srcOrd="0" destOrd="0" parTransId="{5B0B416A-A211-44E2-BEFC-85E4D5CAB49D}" sibTransId="{71CE4BE3-1F98-4B16-9EE6-620071A1F207}"/>
    <dgm:cxn modelId="{8C69F927-014B-46F2-B707-833ADE9D0454}" srcId="{238F1094-06A7-4B72-AB80-06D5F6D480BA}" destId="{61801A0B-B557-42BA-8D5C-480224FADAE0}" srcOrd="5" destOrd="0" parTransId="{7C9B6522-A678-45A4-A60E-B43BE9A4A79E}" sibTransId="{E9E74074-53B2-4DA5-B2BE-72A1E9A7398C}"/>
    <dgm:cxn modelId="{DB2E79AF-1E93-405E-B68A-9AB6E2D7E2A3}" type="presOf" srcId="{61801A0B-B557-42BA-8D5C-480224FADAE0}" destId="{735BE0F6-8749-49E0-BDF6-DF2177DCEE04}" srcOrd="0" destOrd="0" presId="urn:microsoft.com/office/officeart/2005/8/layout/vList2"/>
    <dgm:cxn modelId="{54215FFA-B4A0-43E2-B811-62A80B315F95}" srcId="{238F1094-06A7-4B72-AB80-06D5F6D480BA}" destId="{6885F407-94B0-4503-942C-6585A1F24244}" srcOrd="6" destOrd="0" parTransId="{A4E1D796-37C8-4922-A00D-1BC333427B2F}" sibTransId="{A129A55D-15B3-4862-871E-20B1EFC93BCE}"/>
    <dgm:cxn modelId="{7E579EBE-B57A-4ABE-A69D-698C36D8187B}" type="presOf" srcId="{6885F407-94B0-4503-942C-6585A1F24244}" destId="{0F3AA627-AB84-4D2E-927D-C6D23E55BC27}" srcOrd="0" destOrd="0" presId="urn:microsoft.com/office/officeart/2005/8/layout/vList2"/>
    <dgm:cxn modelId="{FD78A767-E29B-40A0-9FEC-BF4C30BC62DF}" srcId="{238F1094-06A7-4B72-AB80-06D5F6D480BA}" destId="{736CD825-C05B-4E48-A25A-C1538ED32A69}" srcOrd="1" destOrd="0" parTransId="{2225F873-6E99-4D48-91C0-9F6AA36B6684}" sibTransId="{EBF10BD4-2368-41E4-BF98-2FC246CA11F0}"/>
    <dgm:cxn modelId="{AD6EF3BF-5073-4E9A-8594-259153E4E16F}" type="presOf" srcId="{238F1094-06A7-4B72-AB80-06D5F6D480BA}" destId="{28B6437A-CD61-4150-88E6-F306FBD3B58B}" srcOrd="0" destOrd="0" presId="urn:microsoft.com/office/officeart/2005/8/layout/vList2"/>
    <dgm:cxn modelId="{160F700B-FA5F-4876-ADFE-CC1F1D87FF8A}" srcId="{238F1094-06A7-4B72-AB80-06D5F6D480BA}" destId="{29DDDC7B-8781-4C93-8C06-AE636252A2F2}" srcOrd="4" destOrd="0" parTransId="{15A7391D-67B8-4B1F-824F-1116B4DA0F0B}" sibTransId="{F3411130-A127-416E-82E5-79CD43059E63}"/>
    <dgm:cxn modelId="{CA77DEBB-AF8D-48D9-873A-C3874684D311}" srcId="{238F1094-06A7-4B72-AB80-06D5F6D480BA}" destId="{477D5F3E-9E7C-4179-ADCC-A20B25651BBE}" srcOrd="3" destOrd="0" parTransId="{6AF81BA3-619E-420F-B44A-4B0FFD48CF83}" sibTransId="{B534B8A7-C158-4DFA-86E4-07024405CB33}"/>
    <dgm:cxn modelId="{D99BBCFE-8B5B-45AD-A6C4-55EC4AFF1CCA}" type="presOf" srcId="{C97D9A66-1E5E-4D71-B555-A718F576FA0D}" destId="{F827F462-AC50-4CC4-9F73-13F010E12FBD}" srcOrd="0" destOrd="0" presId="urn:microsoft.com/office/officeart/2005/8/layout/vList2"/>
    <dgm:cxn modelId="{E7103E6D-9D5F-44C1-BC5E-D6DDB0D108F5}" srcId="{238F1094-06A7-4B72-AB80-06D5F6D480BA}" destId="{C97D9A66-1E5E-4D71-B555-A718F576FA0D}" srcOrd="2" destOrd="0" parTransId="{D105275B-0326-470D-A09B-063FEBDEF98A}" sibTransId="{9B4DE68A-AB4F-4AE2-BE0E-601AEFE8FBD0}"/>
    <dgm:cxn modelId="{0834DE5F-F3A7-4294-9067-B8629176D5B6}" type="presParOf" srcId="{28B6437A-CD61-4150-88E6-F306FBD3B58B}" destId="{62C63A7B-CD39-4AE1-85B6-CD81E964DDD6}" srcOrd="0" destOrd="0" presId="urn:microsoft.com/office/officeart/2005/8/layout/vList2"/>
    <dgm:cxn modelId="{D7BD2283-C137-49E0-8760-6B5737C1E73B}" type="presParOf" srcId="{28B6437A-CD61-4150-88E6-F306FBD3B58B}" destId="{3F3AD594-E2FB-4FE9-AE7C-C2CD58A98DC4}" srcOrd="1" destOrd="0" presId="urn:microsoft.com/office/officeart/2005/8/layout/vList2"/>
    <dgm:cxn modelId="{CF52A02A-AB3B-4942-9380-355447D749F5}" type="presParOf" srcId="{28B6437A-CD61-4150-88E6-F306FBD3B58B}" destId="{6D7162BC-E3CD-4FB5-93E8-89A3EE949335}" srcOrd="2" destOrd="0" presId="urn:microsoft.com/office/officeart/2005/8/layout/vList2"/>
    <dgm:cxn modelId="{1C1E8689-F241-4C42-93F5-A049501AC1C2}" type="presParOf" srcId="{28B6437A-CD61-4150-88E6-F306FBD3B58B}" destId="{090101D7-387D-43A9-955B-B8A8CDD0405A}" srcOrd="3" destOrd="0" presId="urn:microsoft.com/office/officeart/2005/8/layout/vList2"/>
    <dgm:cxn modelId="{3BBF17C8-DC5D-485F-BDA5-51611F0C4A4C}" type="presParOf" srcId="{28B6437A-CD61-4150-88E6-F306FBD3B58B}" destId="{F827F462-AC50-4CC4-9F73-13F010E12FBD}" srcOrd="4" destOrd="0" presId="urn:microsoft.com/office/officeart/2005/8/layout/vList2"/>
    <dgm:cxn modelId="{C88E58F0-98E0-4FDD-8B22-1F3997291001}" type="presParOf" srcId="{28B6437A-CD61-4150-88E6-F306FBD3B58B}" destId="{A0BA7F32-F58C-4C88-9A87-C20EE2EBCC9F}" srcOrd="5" destOrd="0" presId="urn:microsoft.com/office/officeart/2005/8/layout/vList2"/>
    <dgm:cxn modelId="{20598233-DD30-4E61-BDE1-E882D1CEBF8B}" type="presParOf" srcId="{28B6437A-CD61-4150-88E6-F306FBD3B58B}" destId="{456A7C08-CEF6-4FFC-97C6-8C4AA0817831}" srcOrd="6" destOrd="0" presId="urn:microsoft.com/office/officeart/2005/8/layout/vList2"/>
    <dgm:cxn modelId="{6732D389-1327-46F7-A89D-E964D9D21E1E}" type="presParOf" srcId="{28B6437A-CD61-4150-88E6-F306FBD3B58B}" destId="{663A0D9F-44B8-4C1A-B53C-81CAFA7E3FFA}" srcOrd="7" destOrd="0" presId="urn:microsoft.com/office/officeart/2005/8/layout/vList2"/>
    <dgm:cxn modelId="{1908CBF4-CF6F-4E7D-B6E3-F4731385FF80}" type="presParOf" srcId="{28B6437A-CD61-4150-88E6-F306FBD3B58B}" destId="{352265DD-2402-48A9-9DD4-C883A690BB93}" srcOrd="8" destOrd="0" presId="urn:microsoft.com/office/officeart/2005/8/layout/vList2"/>
    <dgm:cxn modelId="{35E22F77-232B-4CC5-A301-E53A579A1011}" type="presParOf" srcId="{28B6437A-CD61-4150-88E6-F306FBD3B58B}" destId="{7B17F62B-DB3F-40BA-9D4D-CE7F1A94C74D}" srcOrd="9" destOrd="0" presId="urn:microsoft.com/office/officeart/2005/8/layout/vList2"/>
    <dgm:cxn modelId="{D0FA96D5-8234-4AF4-9B7B-6751C024D3BF}" type="presParOf" srcId="{28B6437A-CD61-4150-88E6-F306FBD3B58B}" destId="{735BE0F6-8749-49E0-BDF6-DF2177DCEE04}" srcOrd="10" destOrd="0" presId="urn:microsoft.com/office/officeart/2005/8/layout/vList2"/>
    <dgm:cxn modelId="{CE05930A-169E-4908-B189-9067FDC82F72}" type="presParOf" srcId="{28B6437A-CD61-4150-88E6-F306FBD3B58B}" destId="{209F4A56-623E-45AB-9A91-DB2CD5932CD7}" srcOrd="11" destOrd="0" presId="urn:microsoft.com/office/officeart/2005/8/layout/vList2"/>
    <dgm:cxn modelId="{324A1C1C-7396-4709-8B74-D7B89AA611E0}" type="presParOf" srcId="{28B6437A-CD61-4150-88E6-F306FBD3B58B}" destId="{0F3AA627-AB84-4D2E-927D-C6D23E55BC27}" srcOrd="12" destOrd="0" presId="urn:microsoft.com/office/officeart/2005/8/layout/vList2"/>
  </dgm:cxnLst>
  <dgm:bg/>
  <dgm:whole/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042D275F-5252-43CF-A7F7-0F6D3A2F6C20}" type="doc">
      <dgm:prSet loTypeId="urn:microsoft.com/office/officeart/2005/8/layout/cycle8" loCatId="cycle" qsTypeId="urn:microsoft.com/office/officeart/2005/8/quickstyle/3d3" qsCatId="3D" csTypeId="urn:microsoft.com/office/officeart/2005/8/colors/colorful1" csCatId="colorful" phldr="1"/>
      <dgm:spPr/>
      <dgm:t>
        <a:bodyPr/>
        <a:lstStyle/>
        <a:p>
          <a:endParaRPr lang="ru-RU"/>
        </a:p>
      </dgm:t>
    </dgm:pt>
    <dgm:pt modelId="{C3770117-A6EC-446D-ABA7-AA7BB0E6DBFC}">
      <dgm:prSet phldrT="[Текст]" custT="1"/>
      <dgm:spPr/>
      <dgm:t>
        <a:bodyPr/>
        <a:lstStyle/>
        <a:p>
          <a:r>
            <a:rPr lang="ru-RU" sz="2000" b="0" smtClean="0">
              <a:solidFill>
                <a:schemeClr val="tx1"/>
              </a:solidFill>
            </a:rPr>
            <a:t>розвиток пізнавальних умінь і навичок учнів</a:t>
          </a:r>
          <a:endParaRPr lang="ru-RU" sz="2000" b="0" dirty="0">
            <a:solidFill>
              <a:schemeClr val="tx1"/>
            </a:solidFill>
          </a:endParaRPr>
        </a:p>
      </dgm:t>
    </dgm:pt>
    <dgm:pt modelId="{FE55DD53-97EE-4D4D-B18F-4FCC0B931CA7}" type="parTrans" cxnId="{B10150EA-8F32-4B9C-AD31-650CB9158F77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00B60174-7391-452C-A6DB-1DD58259F8F9}" type="sibTrans" cxnId="{B10150EA-8F32-4B9C-AD31-650CB9158F77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C5234A53-53FC-4978-85EA-AD9758EB1BD6}">
      <dgm:prSet phldrT="[Текст]" custT="1"/>
      <dgm:spPr/>
      <dgm:t>
        <a:bodyPr/>
        <a:lstStyle/>
        <a:p>
          <a:r>
            <a:rPr lang="ru-RU" sz="2000" b="0" smtClean="0">
              <a:solidFill>
                <a:schemeClr val="tx1"/>
              </a:solidFill>
            </a:rPr>
            <a:t>уміння самостійно конструювати свої знання;</a:t>
          </a:r>
          <a:endParaRPr lang="ru-RU" sz="2000" b="0" dirty="0">
            <a:solidFill>
              <a:schemeClr val="tx1"/>
            </a:solidFill>
          </a:endParaRPr>
        </a:p>
      </dgm:t>
    </dgm:pt>
    <dgm:pt modelId="{8980679A-8F9A-4401-9045-9FE414C820F7}" type="parTrans" cxnId="{BBE66121-52C6-481D-A213-832B9AA04D35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8B2B2537-43E1-41D0-B895-DD807E2F7ED9}" type="sibTrans" cxnId="{BBE66121-52C6-481D-A213-832B9AA04D35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C4E90468-8FF0-4651-819D-4EA2340C3A6D}">
      <dgm:prSet phldrT="[Текст]" custT="1"/>
      <dgm:spPr/>
      <dgm:t>
        <a:bodyPr/>
        <a:lstStyle/>
        <a:p>
          <a:r>
            <a:rPr lang="ru-RU" sz="2000" b="0" smtClean="0">
              <a:solidFill>
                <a:schemeClr val="tx1"/>
              </a:solidFill>
            </a:rPr>
            <a:t>уміння критично мислити</a:t>
          </a:r>
          <a:endParaRPr lang="ru-RU" sz="2000" b="0" dirty="0">
            <a:solidFill>
              <a:schemeClr val="tx1"/>
            </a:solidFill>
          </a:endParaRPr>
        </a:p>
      </dgm:t>
    </dgm:pt>
    <dgm:pt modelId="{E2558E83-C0D1-47BF-ACE1-9085CBA44B84}" type="parTrans" cxnId="{BDE50DDA-B777-4166-8829-9EB59ECFEB4A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E565B192-E5B4-4E12-B94B-ED610768ADD8}" type="sibTrans" cxnId="{BDE50DDA-B777-4166-8829-9EB59ECFEB4A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98BD7620-6B77-4C3F-8798-B7910FA453C4}">
      <dgm:prSet phldrT="[Текст]" custT="1"/>
      <dgm:spPr/>
      <dgm:t>
        <a:bodyPr/>
        <a:lstStyle/>
        <a:p>
          <a:r>
            <a:rPr lang="ru-RU" sz="2000" b="0" smtClean="0">
              <a:solidFill>
                <a:schemeClr val="tx1"/>
              </a:solidFill>
            </a:rPr>
            <a:t>уміння інтегрувати свої знання з різних галузей науки</a:t>
          </a:r>
          <a:endParaRPr lang="ru-RU" sz="2000" b="0" dirty="0">
            <a:solidFill>
              <a:schemeClr val="tx1"/>
            </a:solidFill>
          </a:endParaRPr>
        </a:p>
      </dgm:t>
    </dgm:pt>
    <dgm:pt modelId="{4EEB0F0D-7947-4C13-920A-676DA9157372}" type="parTrans" cxnId="{BFE29CBA-54C5-4798-9065-020504656CEF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E863D11A-1019-48C2-9987-83EB5627C980}" type="sibTrans" cxnId="{BFE29CBA-54C5-4798-9065-020504656CEF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08653ED6-6539-4751-8F50-7691AA4D28FD}">
      <dgm:prSet phldrT="[Текст]" custT="1"/>
      <dgm:spPr/>
      <dgm:t>
        <a:bodyPr/>
        <a:lstStyle/>
        <a:p>
          <a:r>
            <a:rPr lang="ru-RU" sz="2000" b="0" smtClean="0">
              <a:solidFill>
                <a:schemeClr val="tx1"/>
              </a:solidFill>
            </a:rPr>
            <a:t>уміння орієнтуватися в інформаційному просторі;</a:t>
          </a:r>
          <a:endParaRPr lang="ru-RU" sz="2000" b="0" dirty="0">
            <a:solidFill>
              <a:schemeClr val="tx1"/>
            </a:solidFill>
          </a:endParaRPr>
        </a:p>
      </dgm:t>
    </dgm:pt>
    <dgm:pt modelId="{279A827A-B34A-42F0-9C3C-7B4A4161A309}" type="parTrans" cxnId="{E9A862A1-6C8C-419A-8D99-A9277F31D66D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2B6B17F0-B353-4CDA-A450-9A097699B93E}" type="sibTrans" cxnId="{E9A862A1-6C8C-419A-8D99-A9277F31D66D}">
      <dgm:prSet/>
      <dgm:spPr/>
      <dgm:t>
        <a:bodyPr/>
        <a:lstStyle/>
        <a:p>
          <a:endParaRPr lang="ru-RU" sz="2000" b="0">
            <a:solidFill>
              <a:schemeClr val="tx1"/>
            </a:solidFill>
          </a:endParaRPr>
        </a:p>
      </dgm:t>
    </dgm:pt>
    <dgm:pt modelId="{507F4FE3-0DC5-4284-84F5-629559CB83C0}" type="pres">
      <dgm:prSet presAssocID="{042D275F-5252-43CF-A7F7-0F6D3A2F6C20}" presName="compositeShape" presStyleCnt="0">
        <dgm:presLayoutVars>
          <dgm:chMax val="7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597F30EA-920D-4B54-9019-783909CB88F0}" type="pres">
      <dgm:prSet presAssocID="{042D275F-5252-43CF-A7F7-0F6D3A2F6C20}" presName="wedge1" presStyleLbl="node1" presStyleIdx="0" presStyleCnt="5" custLinFactNeighborX="3388" custLinFactNeighborY="-368"/>
      <dgm:spPr/>
      <dgm:t>
        <a:bodyPr/>
        <a:lstStyle/>
        <a:p>
          <a:endParaRPr lang="ru-RU"/>
        </a:p>
      </dgm:t>
    </dgm:pt>
    <dgm:pt modelId="{A01372B2-8D33-4AB8-80F1-9AF9A03CD001}" type="pres">
      <dgm:prSet presAssocID="{042D275F-5252-43CF-A7F7-0F6D3A2F6C20}" presName="dummy1a" presStyleCnt="0"/>
      <dgm:spPr/>
      <dgm:t>
        <a:bodyPr/>
        <a:lstStyle/>
        <a:p>
          <a:endParaRPr lang="ru-RU"/>
        </a:p>
      </dgm:t>
    </dgm:pt>
    <dgm:pt modelId="{2CB3386C-7E8E-4FC8-A2B1-45916F824685}" type="pres">
      <dgm:prSet presAssocID="{042D275F-5252-43CF-A7F7-0F6D3A2F6C20}" presName="dummy1b" presStyleCnt="0"/>
      <dgm:spPr/>
      <dgm:t>
        <a:bodyPr/>
        <a:lstStyle/>
        <a:p>
          <a:endParaRPr lang="ru-RU"/>
        </a:p>
      </dgm:t>
    </dgm:pt>
    <dgm:pt modelId="{8D56A189-3858-408D-9FD4-9D719F8F637F}" type="pres">
      <dgm:prSet presAssocID="{042D275F-5252-43CF-A7F7-0F6D3A2F6C20}" presName="wedge1Tx" presStyleLbl="node1" presStyleIdx="0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3EAF69D-8953-4D3F-BC0B-292C0C7D4432}" type="pres">
      <dgm:prSet presAssocID="{042D275F-5252-43CF-A7F7-0F6D3A2F6C20}" presName="wedge2" presStyleLbl="node1" presStyleIdx="1" presStyleCnt="5" custScaleX="99203" custScaleY="87293" custLinFactNeighborX="3697" custLinFactNeighborY="0"/>
      <dgm:spPr/>
      <dgm:t>
        <a:bodyPr/>
        <a:lstStyle/>
        <a:p>
          <a:endParaRPr lang="ru-RU"/>
        </a:p>
      </dgm:t>
    </dgm:pt>
    <dgm:pt modelId="{990009EA-6533-416B-BCD0-828C725EB760}" type="pres">
      <dgm:prSet presAssocID="{042D275F-5252-43CF-A7F7-0F6D3A2F6C20}" presName="dummy2a" presStyleCnt="0"/>
      <dgm:spPr/>
      <dgm:t>
        <a:bodyPr/>
        <a:lstStyle/>
        <a:p>
          <a:endParaRPr lang="ru-RU"/>
        </a:p>
      </dgm:t>
    </dgm:pt>
    <dgm:pt modelId="{FAB5AE4A-7E57-4434-ABD9-869E50BD0A45}" type="pres">
      <dgm:prSet presAssocID="{042D275F-5252-43CF-A7F7-0F6D3A2F6C20}" presName="dummy2b" presStyleCnt="0"/>
      <dgm:spPr/>
      <dgm:t>
        <a:bodyPr/>
        <a:lstStyle/>
        <a:p>
          <a:endParaRPr lang="ru-RU"/>
        </a:p>
      </dgm:t>
    </dgm:pt>
    <dgm:pt modelId="{C0DF9BE4-2307-47BE-B5F6-65D6898D8AB9}" type="pres">
      <dgm:prSet presAssocID="{042D275F-5252-43CF-A7F7-0F6D3A2F6C20}" presName="wedge2Tx" presStyleLbl="node1" presStyleIdx="1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E831BF6B-8D76-40D6-82D9-F1AA32089C1A}" type="pres">
      <dgm:prSet presAssocID="{042D275F-5252-43CF-A7F7-0F6D3A2F6C20}" presName="wedge3" presStyleLbl="node1" presStyleIdx="2" presStyleCnt="5" custScaleY="87784" custLinFactNeighborX="1663" custLinFactNeighborY="6425"/>
      <dgm:spPr/>
      <dgm:t>
        <a:bodyPr/>
        <a:lstStyle/>
        <a:p>
          <a:endParaRPr lang="ru-RU"/>
        </a:p>
      </dgm:t>
    </dgm:pt>
    <dgm:pt modelId="{7C56EB9D-FA64-430D-8FEF-506881986E4E}" type="pres">
      <dgm:prSet presAssocID="{042D275F-5252-43CF-A7F7-0F6D3A2F6C20}" presName="dummy3a" presStyleCnt="0"/>
      <dgm:spPr/>
      <dgm:t>
        <a:bodyPr/>
        <a:lstStyle/>
        <a:p>
          <a:endParaRPr lang="ru-RU"/>
        </a:p>
      </dgm:t>
    </dgm:pt>
    <dgm:pt modelId="{DEF68282-B712-419C-B6ED-BF63A3611481}" type="pres">
      <dgm:prSet presAssocID="{042D275F-5252-43CF-A7F7-0F6D3A2F6C20}" presName="dummy3b" presStyleCnt="0"/>
      <dgm:spPr/>
      <dgm:t>
        <a:bodyPr/>
        <a:lstStyle/>
        <a:p>
          <a:endParaRPr lang="ru-RU"/>
        </a:p>
      </dgm:t>
    </dgm:pt>
    <dgm:pt modelId="{6A8A1AC5-1672-4AE8-8284-24DF51639F80}" type="pres">
      <dgm:prSet presAssocID="{042D275F-5252-43CF-A7F7-0F6D3A2F6C20}" presName="wedge3Tx" presStyleLbl="node1" presStyleIdx="2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6737B345-A085-4BC1-8DB7-E2373C45CE9D}" type="pres">
      <dgm:prSet presAssocID="{042D275F-5252-43CF-A7F7-0F6D3A2F6C20}" presName="wedge4" presStyleLbl="node1" presStyleIdx="3" presStyleCnt="5" custLinFactNeighborX="-2333" custLinFactNeighborY="1660"/>
      <dgm:spPr/>
      <dgm:t>
        <a:bodyPr/>
        <a:lstStyle/>
        <a:p>
          <a:endParaRPr lang="ru-RU"/>
        </a:p>
      </dgm:t>
    </dgm:pt>
    <dgm:pt modelId="{7035A0E2-4ED0-49C3-981D-D5127788F5B7}" type="pres">
      <dgm:prSet presAssocID="{042D275F-5252-43CF-A7F7-0F6D3A2F6C20}" presName="dummy4a" presStyleCnt="0"/>
      <dgm:spPr/>
      <dgm:t>
        <a:bodyPr/>
        <a:lstStyle/>
        <a:p>
          <a:endParaRPr lang="ru-RU"/>
        </a:p>
      </dgm:t>
    </dgm:pt>
    <dgm:pt modelId="{0EAACF6A-119B-4054-98BD-E39B59760130}" type="pres">
      <dgm:prSet presAssocID="{042D275F-5252-43CF-A7F7-0F6D3A2F6C20}" presName="dummy4b" presStyleCnt="0"/>
      <dgm:spPr/>
      <dgm:t>
        <a:bodyPr/>
        <a:lstStyle/>
        <a:p>
          <a:endParaRPr lang="ru-RU"/>
        </a:p>
      </dgm:t>
    </dgm:pt>
    <dgm:pt modelId="{58FF2C32-D59E-4DE0-B34C-C485C865903A}" type="pres">
      <dgm:prSet presAssocID="{042D275F-5252-43CF-A7F7-0F6D3A2F6C20}" presName="wedge4Tx" presStyleLbl="node1" presStyleIdx="3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8A72577-310B-4ACA-93DB-A448EFA40881}" type="pres">
      <dgm:prSet presAssocID="{042D275F-5252-43CF-A7F7-0F6D3A2F6C20}" presName="wedge5" presStyleLbl="node1" presStyleIdx="4" presStyleCnt="5" custLinFactNeighborX="-3190" custLinFactNeighborY="-1932"/>
      <dgm:spPr/>
      <dgm:t>
        <a:bodyPr/>
        <a:lstStyle/>
        <a:p>
          <a:endParaRPr lang="ru-RU"/>
        </a:p>
      </dgm:t>
    </dgm:pt>
    <dgm:pt modelId="{A1CA4625-E5F0-4332-8E64-B5E9CB24953A}" type="pres">
      <dgm:prSet presAssocID="{042D275F-5252-43CF-A7F7-0F6D3A2F6C20}" presName="dummy5a" presStyleCnt="0"/>
      <dgm:spPr/>
      <dgm:t>
        <a:bodyPr/>
        <a:lstStyle/>
        <a:p>
          <a:endParaRPr lang="ru-RU"/>
        </a:p>
      </dgm:t>
    </dgm:pt>
    <dgm:pt modelId="{C6715724-9695-48EC-8401-4FCB2833329B}" type="pres">
      <dgm:prSet presAssocID="{042D275F-5252-43CF-A7F7-0F6D3A2F6C20}" presName="dummy5b" presStyleCnt="0"/>
      <dgm:spPr/>
      <dgm:t>
        <a:bodyPr/>
        <a:lstStyle/>
        <a:p>
          <a:endParaRPr lang="ru-RU"/>
        </a:p>
      </dgm:t>
    </dgm:pt>
    <dgm:pt modelId="{05D397C3-D6DD-493F-802E-1572A2E56018}" type="pres">
      <dgm:prSet presAssocID="{042D275F-5252-43CF-A7F7-0F6D3A2F6C20}" presName="wedge5Tx" presStyleLbl="node1" presStyleIdx="4" presStyleCnt="5">
        <dgm:presLayoutVars>
          <dgm:chMax val="0"/>
          <dgm:chPref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6631E2D-1EA8-4C54-9356-6A1F52C05377}" type="pres">
      <dgm:prSet presAssocID="{00B60174-7391-452C-A6DB-1DD58259F8F9}" presName="arrowWedge1" presStyleLbl="fgSibTrans2D1" presStyleIdx="0" presStyleCnt="5"/>
      <dgm:spPr/>
      <dgm:t>
        <a:bodyPr/>
        <a:lstStyle/>
        <a:p>
          <a:endParaRPr lang="ru-RU"/>
        </a:p>
      </dgm:t>
    </dgm:pt>
    <dgm:pt modelId="{80E9CA62-8625-4E11-AFDD-FDD5FF55AE0D}" type="pres">
      <dgm:prSet presAssocID="{2B6B17F0-B353-4CDA-A450-9A097699B93E}" presName="arrowWedge2" presStyleLbl="fgSibTrans2D1" presStyleIdx="1" presStyleCnt="5"/>
      <dgm:spPr/>
      <dgm:t>
        <a:bodyPr/>
        <a:lstStyle/>
        <a:p>
          <a:endParaRPr lang="ru-RU"/>
        </a:p>
      </dgm:t>
    </dgm:pt>
    <dgm:pt modelId="{F4649596-8E7E-4394-B872-2DA053B7A7EC}" type="pres">
      <dgm:prSet presAssocID="{8B2B2537-43E1-41D0-B895-DD807E2F7ED9}" presName="arrowWedge3" presStyleLbl="fgSibTrans2D1" presStyleIdx="2" presStyleCnt="5"/>
      <dgm:spPr/>
      <dgm:t>
        <a:bodyPr/>
        <a:lstStyle/>
        <a:p>
          <a:endParaRPr lang="ru-RU"/>
        </a:p>
      </dgm:t>
    </dgm:pt>
    <dgm:pt modelId="{7EF2F359-F0EC-4E83-9E15-77E77619CB71}" type="pres">
      <dgm:prSet presAssocID="{E863D11A-1019-48C2-9987-83EB5627C980}" presName="arrowWedge4" presStyleLbl="fgSibTrans2D1" presStyleIdx="3" presStyleCnt="5"/>
      <dgm:spPr/>
      <dgm:t>
        <a:bodyPr/>
        <a:lstStyle/>
        <a:p>
          <a:endParaRPr lang="ru-RU"/>
        </a:p>
      </dgm:t>
    </dgm:pt>
    <dgm:pt modelId="{2B66F237-B11B-4631-A765-D9B378C0081F}" type="pres">
      <dgm:prSet presAssocID="{E565B192-E5B4-4E12-B94B-ED610768ADD8}" presName="arrowWedge5" presStyleLbl="fgSibTrans2D1" presStyleIdx="4" presStyleCnt="5"/>
      <dgm:spPr/>
      <dgm:t>
        <a:bodyPr/>
        <a:lstStyle/>
        <a:p>
          <a:endParaRPr lang="ru-RU"/>
        </a:p>
      </dgm:t>
    </dgm:pt>
  </dgm:ptLst>
  <dgm:cxnLst>
    <dgm:cxn modelId="{A2F94306-0D5C-4609-923A-3469FBB23C5A}" type="presOf" srcId="{98BD7620-6B77-4C3F-8798-B7910FA453C4}" destId="{58FF2C32-D59E-4DE0-B34C-C485C865903A}" srcOrd="1" destOrd="0" presId="urn:microsoft.com/office/officeart/2005/8/layout/cycle8"/>
    <dgm:cxn modelId="{6F54718C-83DE-429C-A248-438803880341}" type="presOf" srcId="{08653ED6-6539-4751-8F50-7691AA4D28FD}" destId="{93EAF69D-8953-4D3F-BC0B-292C0C7D4432}" srcOrd="0" destOrd="0" presId="urn:microsoft.com/office/officeart/2005/8/layout/cycle8"/>
    <dgm:cxn modelId="{E334BD1B-9593-46EC-BEDE-297DCA296F39}" type="presOf" srcId="{C5234A53-53FC-4978-85EA-AD9758EB1BD6}" destId="{6A8A1AC5-1672-4AE8-8284-24DF51639F80}" srcOrd="1" destOrd="0" presId="urn:microsoft.com/office/officeart/2005/8/layout/cycle8"/>
    <dgm:cxn modelId="{D08B987A-6FB2-4635-8AF8-F6068F8FE6C4}" type="presOf" srcId="{042D275F-5252-43CF-A7F7-0F6D3A2F6C20}" destId="{507F4FE3-0DC5-4284-84F5-629559CB83C0}" srcOrd="0" destOrd="0" presId="urn:microsoft.com/office/officeart/2005/8/layout/cycle8"/>
    <dgm:cxn modelId="{64C00170-BEBC-42B0-98A6-1C606E40AFF6}" type="presOf" srcId="{C3770117-A6EC-446D-ABA7-AA7BB0E6DBFC}" destId="{8D56A189-3858-408D-9FD4-9D719F8F637F}" srcOrd="1" destOrd="0" presId="urn:microsoft.com/office/officeart/2005/8/layout/cycle8"/>
    <dgm:cxn modelId="{BFE29CBA-54C5-4798-9065-020504656CEF}" srcId="{042D275F-5252-43CF-A7F7-0F6D3A2F6C20}" destId="{98BD7620-6B77-4C3F-8798-B7910FA453C4}" srcOrd="3" destOrd="0" parTransId="{4EEB0F0D-7947-4C13-920A-676DA9157372}" sibTransId="{E863D11A-1019-48C2-9987-83EB5627C980}"/>
    <dgm:cxn modelId="{E8DC8668-10D9-4758-BE40-D6ACB0D8A3AD}" type="presOf" srcId="{C4E90468-8FF0-4651-819D-4EA2340C3A6D}" destId="{05D397C3-D6DD-493F-802E-1572A2E56018}" srcOrd="1" destOrd="0" presId="urn:microsoft.com/office/officeart/2005/8/layout/cycle8"/>
    <dgm:cxn modelId="{BBE66121-52C6-481D-A213-832B9AA04D35}" srcId="{042D275F-5252-43CF-A7F7-0F6D3A2F6C20}" destId="{C5234A53-53FC-4978-85EA-AD9758EB1BD6}" srcOrd="2" destOrd="0" parTransId="{8980679A-8F9A-4401-9045-9FE414C820F7}" sibTransId="{8B2B2537-43E1-41D0-B895-DD807E2F7ED9}"/>
    <dgm:cxn modelId="{E9A862A1-6C8C-419A-8D99-A9277F31D66D}" srcId="{042D275F-5252-43CF-A7F7-0F6D3A2F6C20}" destId="{08653ED6-6539-4751-8F50-7691AA4D28FD}" srcOrd="1" destOrd="0" parTransId="{279A827A-B34A-42F0-9C3C-7B4A4161A309}" sibTransId="{2B6B17F0-B353-4CDA-A450-9A097699B93E}"/>
    <dgm:cxn modelId="{476C23F0-25F5-47A3-BD40-B6F78063F93A}" type="presOf" srcId="{C5234A53-53FC-4978-85EA-AD9758EB1BD6}" destId="{E831BF6B-8D76-40D6-82D9-F1AA32089C1A}" srcOrd="0" destOrd="0" presId="urn:microsoft.com/office/officeart/2005/8/layout/cycle8"/>
    <dgm:cxn modelId="{66826501-D0E2-4034-A578-ACA6034DCA0D}" type="presOf" srcId="{C4E90468-8FF0-4651-819D-4EA2340C3A6D}" destId="{88A72577-310B-4ACA-93DB-A448EFA40881}" srcOrd="0" destOrd="0" presId="urn:microsoft.com/office/officeart/2005/8/layout/cycle8"/>
    <dgm:cxn modelId="{3C1F7FBD-8F8D-4865-9579-0675443EF6D9}" type="presOf" srcId="{98BD7620-6B77-4C3F-8798-B7910FA453C4}" destId="{6737B345-A085-4BC1-8DB7-E2373C45CE9D}" srcOrd="0" destOrd="0" presId="urn:microsoft.com/office/officeart/2005/8/layout/cycle8"/>
    <dgm:cxn modelId="{B10150EA-8F32-4B9C-AD31-650CB9158F77}" srcId="{042D275F-5252-43CF-A7F7-0F6D3A2F6C20}" destId="{C3770117-A6EC-446D-ABA7-AA7BB0E6DBFC}" srcOrd="0" destOrd="0" parTransId="{FE55DD53-97EE-4D4D-B18F-4FCC0B931CA7}" sibTransId="{00B60174-7391-452C-A6DB-1DD58259F8F9}"/>
    <dgm:cxn modelId="{70BA7EC0-F843-49C6-A073-06CBA78C8BEC}" type="presOf" srcId="{C3770117-A6EC-446D-ABA7-AA7BB0E6DBFC}" destId="{597F30EA-920D-4B54-9019-783909CB88F0}" srcOrd="0" destOrd="0" presId="urn:microsoft.com/office/officeart/2005/8/layout/cycle8"/>
    <dgm:cxn modelId="{BDE50DDA-B777-4166-8829-9EB59ECFEB4A}" srcId="{042D275F-5252-43CF-A7F7-0F6D3A2F6C20}" destId="{C4E90468-8FF0-4651-819D-4EA2340C3A6D}" srcOrd="4" destOrd="0" parTransId="{E2558E83-C0D1-47BF-ACE1-9085CBA44B84}" sibTransId="{E565B192-E5B4-4E12-B94B-ED610768ADD8}"/>
    <dgm:cxn modelId="{596482E5-3266-4D62-9A7E-56C53B64E673}" type="presOf" srcId="{08653ED6-6539-4751-8F50-7691AA4D28FD}" destId="{C0DF9BE4-2307-47BE-B5F6-65D6898D8AB9}" srcOrd="1" destOrd="0" presId="urn:microsoft.com/office/officeart/2005/8/layout/cycle8"/>
    <dgm:cxn modelId="{C4946290-BBDD-4D64-B749-6B1EA65D172A}" type="presParOf" srcId="{507F4FE3-0DC5-4284-84F5-629559CB83C0}" destId="{597F30EA-920D-4B54-9019-783909CB88F0}" srcOrd="0" destOrd="0" presId="urn:microsoft.com/office/officeart/2005/8/layout/cycle8"/>
    <dgm:cxn modelId="{13D20DF9-41DC-4751-8798-E216F8D54CF1}" type="presParOf" srcId="{507F4FE3-0DC5-4284-84F5-629559CB83C0}" destId="{A01372B2-8D33-4AB8-80F1-9AF9A03CD001}" srcOrd="1" destOrd="0" presId="urn:microsoft.com/office/officeart/2005/8/layout/cycle8"/>
    <dgm:cxn modelId="{CBBB8B6A-9B08-4010-9D9C-FEBA24FAD1C5}" type="presParOf" srcId="{507F4FE3-0DC5-4284-84F5-629559CB83C0}" destId="{2CB3386C-7E8E-4FC8-A2B1-45916F824685}" srcOrd="2" destOrd="0" presId="urn:microsoft.com/office/officeart/2005/8/layout/cycle8"/>
    <dgm:cxn modelId="{69D230C7-051B-48F0-A71B-2DE02CE39212}" type="presParOf" srcId="{507F4FE3-0DC5-4284-84F5-629559CB83C0}" destId="{8D56A189-3858-408D-9FD4-9D719F8F637F}" srcOrd="3" destOrd="0" presId="urn:microsoft.com/office/officeart/2005/8/layout/cycle8"/>
    <dgm:cxn modelId="{D93199A7-E48F-4B47-B482-598AB6EAC54D}" type="presParOf" srcId="{507F4FE3-0DC5-4284-84F5-629559CB83C0}" destId="{93EAF69D-8953-4D3F-BC0B-292C0C7D4432}" srcOrd="4" destOrd="0" presId="urn:microsoft.com/office/officeart/2005/8/layout/cycle8"/>
    <dgm:cxn modelId="{C4433F65-B47E-44A3-A577-AB6C562A60FC}" type="presParOf" srcId="{507F4FE3-0DC5-4284-84F5-629559CB83C0}" destId="{990009EA-6533-416B-BCD0-828C725EB760}" srcOrd="5" destOrd="0" presId="urn:microsoft.com/office/officeart/2005/8/layout/cycle8"/>
    <dgm:cxn modelId="{2675852E-934E-48E9-8FF9-10804E500030}" type="presParOf" srcId="{507F4FE3-0DC5-4284-84F5-629559CB83C0}" destId="{FAB5AE4A-7E57-4434-ABD9-869E50BD0A45}" srcOrd="6" destOrd="0" presId="urn:microsoft.com/office/officeart/2005/8/layout/cycle8"/>
    <dgm:cxn modelId="{A72B6B76-38B5-4978-92B4-F0CC672D9FED}" type="presParOf" srcId="{507F4FE3-0DC5-4284-84F5-629559CB83C0}" destId="{C0DF9BE4-2307-47BE-B5F6-65D6898D8AB9}" srcOrd="7" destOrd="0" presId="urn:microsoft.com/office/officeart/2005/8/layout/cycle8"/>
    <dgm:cxn modelId="{12CA20F6-BC7C-4A77-AC98-364C51016820}" type="presParOf" srcId="{507F4FE3-0DC5-4284-84F5-629559CB83C0}" destId="{E831BF6B-8D76-40D6-82D9-F1AA32089C1A}" srcOrd="8" destOrd="0" presId="urn:microsoft.com/office/officeart/2005/8/layout/cycle8"/>
    <dgm:cxn modelId="{87A1B54C-DE00-45A1-81B9-819DA8D8B1DB}" type="presParOf" srcId="{507F4FE3-0DC5-4284-84F5-629559CB83C0}" destId="{7C56EB9D-FA64-430D-8FEF-506881986E4E}" srcOrd="9" destOrd="0" presId="urn:microsoft.com/office/officeart/2005/8/layout/cycle8"/>
    <dgm:cxn modelId="{AAF65F61-6094-4637-AFF1-0403B61C45DF}" type="presParOf" srcId="{507F4FE3-0DC5-4284-84F5-629559CB83C0}" destId="{DEF68282-B712-419C-B6ED-BF63A3611481}" srcOrd="10" destOrd="0" presId="urn:microsoft.com/office/officeart/2005/8/layout/cycle8"/>
    <dgm:cxn modelId="{DC17E659-B1F8-4DF8-869F-862CAF77C10E}" type="presParOf" srcId="{507F4FE3-0DC5-4284-84F5-629559CB83C0}" destId="{6A8A1AC5-1672-4AE8-8284-24DF51639F80}" srcOrd="11" destOrd="0" presId="urn:microsoft.com/office/officeart/2005/8/layout/cycle8"/>
    <dgm:cxn modelId="{BC777C97-4449-4DFA-99B0-804210995680}" type="presParOf" srcId="{507F4FE3-0DC5-4284-84F5-629559CB83C0}" destId="{6737B345-A085-4BC1-8DB7-E2373C45CE9D}" srcOrd="12" destOrd="0" presId="urn:microsoft.com/office/officeart/2005/8/layout/cycle8"/>
    <dgm:cxn modelId="{E9AAA653-435E-4D17-AC97-155494A51278}" type="presParOf" srcId="{507F4FE3-0DC5-4284-84F5-629559CB83C0}" destId="{7035A0E2-4ED0-49C3-981D-D5127788F5B7}" srcOrd="13" destOrd="0" presId="urn:microsoft.com/office/officeart/2005/8/layout/cycle8"/>
    <dgm:cxn modelId="{597EAC09-4890-4EF2-9FD0-DC1BAF630739}" type="presParOf" srcId="{507F4FE3-0DC5-4284-84F5-629559CB83C0}" destId="{0EAACF6A-119B-4054-98BD-E39B59760130}" srcOrd="14" destOrd="0" presId="urn:microsoft.com/office/officeart/2005/8/layout/cycle8"/>
    <dgm:cxn modelId="{81491F3D-3F62-4A88-935D-06D4B41B004A}" type="presParOf" srcId="{507F4FE3-0DC5-4284-84F5-629559CB83C0}" destId="{58FF2C32-D59E-4DE0-B34C-C485C865903A}" srcOrd="15" destOrd="0" presId="urn:microsoft.com/office/officeart/2005/8/layout/cycle8"/>
    <dgm:cxn modelId="{95398A21-F4B1-4903-97CC-EC34C4FF879C}" type="presParOf" srcId="{507F4FE3-0DC5-4284-84F5-629559CB83C0}" destId="{88A72577-310B-4ACA-93DB-A448EFA40881}" srcOrd="16" destOrd="0" presId="urn:microsoft.com/office/officeart/2005/8/layout/cycle8"/>
    <dgm:cxn modelId="{3DF4C50A-0FFC-4484-A0C1-9C16954F4710}" type="presParOf" srcId="{507F4FE3-0DC5-4284-84F5-629559CB83C0}" destId="{A1CA4625-E5F0-4332-8E64-B5E9CB24953A}" srcOrd="17" destOrd="0" presId="urn:microsoft.com/office/officeart/2005/8/layout/cycle8"/>
    <dgm:cxn modelId="{C528F219-9A22-496B-8D50-E65830046AE3}" type="presParOf" srcId="{507F4FE3-0DC5-4284-84F5-629559CB83C0}" destId="{C6715724-9695-48EC-8401-4FCB2833329B}" srcOrd="18" destOrd="0" presId="urn:microsoft.com/office/officeart/2005/8/layout/cycle8"/>
    <dgm:cxn modelId="{F4D326AA-C778-40CA-83D1-B389AF52F853}" type="presParOf" srcId="{507F4FE3-0DC5-4284-84F5-629559CB83C0}" destId="{05D397C3-D6DD-493F-802E-1572A2E56018}" srcOrd="19" destOrd="0" presId="urn:microsoft.com/office/officeart/2005/8/layout/cycle8"/>
    <dgm:cxn modelId="{31608376-83CD-42E0-B202-350DDEE3B45C}" type="presParOf" srcId="{507F4FE3-0DC5-4284-84F5-629559CB83C0}" destId="{B6631E2D-1EA8-4C54-9356-6A1F52C05377}" srcOrd="20" destOrd="0" presId="urn:microsoft.com/office/officeart/2005/8/layout/cycle8"/>
    <dgm:cxn modelId="{75CAD245-3384-4EE0-B199-EB1332232627}" type="presParOf" srcId="{507F4FE3-0DC5-4284-84F5-629559CB83C0}" destId="{80E9CA62-8625-4E11-AFDD-FDD5FF55AE0D}" srcOrd="21" destOrd="0" presId="urn:microsoft.com/office/officeart/2005/8/layout/cycle8"/>
    <dgm:cxn modelId="{E53E0B72-B673-4DDE-BC51-85E516980F62}" type="presParOf" srcId="{507F4FE3-0DC5-4284-84F5-629559CB83C0}" destId="{F4649596-8E7E-4394-B872-2DA053B7A7EC}" srcOrd="22" destOrd="0" presId="urn:microsoft.com/office/officeart/2005/8/layout/cycle8"/>
    <dgm:cxn modelId="{9D0FA3C4-9CDF-42D1-B09C-9C6E84A1CAB1}" type="presParOf" srcId="{507F4FE3-0DC5-4284-84F5-629559CB83C0}" destId="{7EF2F359-F0EC-4E83-9E15-77E77619CB71}" srcOrd="23" destOrd="0" presId="urn:microsoft.com/office/officeart/2005/8/layout/cycle8"/>
    <dgm:cxn modelId="{412E409B-7757-45FA-B856-1798506BFA0B}" type="presParOf" srcId="{507F4FE3-0DC5-4284-84F5-629559CB83C0}" destId="{2B66F237-B11B-4631-A765-D9B378C0081F}" srcOrd="24" destOrd="0" presId="urn:microsoft.com/office/officeart/2005/8/layout/cycle8"/>
  </dgm:cxnLst>
  <dgm:bg/>
  <dgm:whole/>
</dgm:dataModel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process4">
  <dgm:title val=""/>
  <dgm:desc val=""/>
  <dgm:catLst>
    <dgm:cat type="process" pri="16000"/>
    <dgm:cat type="list" pri="20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alg type="lin">
      <dgm:param type="linDir" val="fromB"/>
    </dgm:alg>
    <dgm:shape xmlns:r="http://schemas.openxmlformats.org/officeDocument/2006/relationships" r:blip="">
      <dgm:adjLst/>
    </dgm:shape>
    <dgm:presOf/>
    <dgm:constrLst>
      <dgm:constr type="h" for="ch" forName="boxAndChildren" refType="h"/>
      <dgm:constr type="h" for="ch" forName="arrowAndChildren" refType="h" refFor="ch" refForName="boxAndChildren" op="equ" fact="1.538"/>
      <dgm:constr type="w" for="ch" forName="arrowAndChildren" refType="w"/>
      <dgm:constr type="w" for="ch" forName="boxAndChildren" refType="w"/>
      <dgm:constr type="h" for="ch" forName="sp" refType="h" fact="-0.015"/>
      <dgm:constr type="primFontSz" for="des" forName="parentTextBox" val="65"/>
      <dgm:constr type="primFontSz" for="des" forName="parentTextArrow" refType="primFontSz" refFor="des" refForName="parentTextBox" op="equ"/>
      <dgm:constr type="primFontSz" for="des" forName="childTextArrow" val="65"/>
      <dgm:constr type="primFontSz" for="des" forName="childTextBox" refType="primFontSz" refFor="des" refForName="childTextArrow" op="equ"/>
    </dgm:constrLst>
    <dgm:ruleLst/>
    <dgm:forEach name="Name1" axis="ch" ptType="node" st="-1" step="-1">
      <dgm:choose name="Name2">
        <dgm:if name="Name3" axis="self" ptType="node" func="revPos" op="equ" val="1">
          <dgm:layoutNode name="boxAndChildren">
            <dgm:alg type="composite"/>
            <dgm:shape xmlns:r="http://schemas.openxmlformats.org/officeDocument/2006/relationships" r:blip="">
              <dgm:adjLst/>
            </dgm:shape>
            <dgm:presOf/>
            <dgm:choose name="Name4">
              <dgm:if name="Name5" axis="ch" ptType="node" func="cnt" op="gte" val="1">
                <dgm:constrLst>
                  <dgm:constr type="w" for="ch" forName="parentTextBox" refType="w"/>
                  <dgm:constr type="h" for="ch" forName="parentTextBox" refType="h" fact="0.54"/>
                  <dgm:constr type="t" for="ch" forName="parentTextBox"/>
                  <dgm:constr type="w" for="ch" forName="entireBox" refType="w"/>
                  <dgm:constr type="h" for="ch" forName="entireBox" refType="h"/>
                  <dgm:constr type="w" for="ch" forName="descendantBox" refType="w"/>
                  <dgm:constr type="b" for="ch" forName="descendantBox" refType="h" fact="0.98"/>
                  <dgm:constr type="h" for="ch" forName="descendantBox" refType="h" fact="0.46"/>
                </dgm:constrLst>
              </dgm:if>
              <dgm:else name="Name6">
                <dgm:constrLst>
                  <dgm:constr type="w" for="ch" forName="parentTextBox" refType="w"/>
                  <dgm:constr type="h" for="ch" forName="parentTextBox" refType="h"/>
                </dgm:constrLst>
              </dgm:else>
            </dgm:choose>
            <dgm:ruleLst/>
            <dgm:layoutNode name="parentTextBox">
              <dgm:alg type="tx"/>
              <dgm:choose name="Name7">
                <dgm:if name="Name8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9">
                  <dgm:shape xmlns:r="http://schemas.openxmlformats.org/officeDocument/2006/relationships" type="rec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10">
              <dgm:if name="Name11" axis="ch" ptType="node" func="cnt" op="gte" val="1">
                <dgm:layoutNode name="entireBox">
                  <dgm:alg type="sp"/>
                  <dgm:shape xmlns:r="http://schemas.openxmlformats.org/officeDocument/2006/relationships" type="rect" r:blip="">
                    <dgm:adjLst/>
                  </dgm:shape>
                  <dgm:presOf axis="self"/>
                  <dgm:constrLst/>
                  <dgm:ruleLst/>
                </dgm:layoutNode>
                <dgm:layoutNode name="descendantBox" styleLbl="fgAccFollowNode1">
                  <dgm:choose name="Name12">
                    <dgm:if name="Name13" func="var" arg="dir" op="equ" val="norm">
                      <dgm:alg type="lin"/>
                    </dgm:if>
                    <dgm:else name="Name14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Box" refType="w"/>
                    <dgm:constr type="h" for="ch" forName="childTextBox" refType="h"/>
                  </dgm:constrLst>
                  <dgm:ruleLst/>
                  <dgm:forEach name="Name15" axis="ch" ptType="node">
                    <dgm:layoutNode name="childTextBox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16"/>
            </dgm:choose>
          </dgm:layoutNode>
        </dgm:if>
        <dgm:else name="Name17">
          <dgm:layoutNode name="arrowAndChildren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axis="ch" ptType="node" func="cnt" op="gte" val="1">
                <dgm:constrLst>
                  <dgm:constr type="w" for="ch" forName="parentTextArrow" refType="w"/>
                  <dgm:constr type="t" for="ch" forName="parentTextArrow"/>
                  <dgm:constr type="h" for="ch" forName="parentTextArrow" refType="h" fact="0.351"/>
                  <dgm:constr type="w" for="ch" forName="arrow" refType="w"/>
                  <dgm:constr type="h" for="ch" forName="arrow" refType="h"/>
                  <dgm:constr type="w" for="ch" forName="descendantArrow" refType="w"/>
                  <dgm:constr type="b" for="ch" forName="descendantArrow" refType="h" fact="0.65"/>
                  <dgm:constr type="h" for="ch" forName="descendantArrow" refType="h" fact="0.299"/>
                </dgm:constrLst>
              </dgm:if>
              <dgm:else name="Name20">
                <dgm:constrLst>
                  <dgm:constr type="w" for="ch" forName="parentTextArrow" refType="w"/>
                  <dgm:constr type="h" for="ch" forName="parentTextArrow" refType="h"/>
                </dgm:constrLst>
              </dgm:else>
            </dgm:choose>
            <dgm:ruleLst/>
            <dgm:layoutNode name="parentTextArrow">
              <dgm:alg type="tx"/>
              <dgm:choose name="Name21">
                <dgm:if name="Name22" axis="ch" ptType="node" func="cnt" op="gte" val="1">
                  <dgm:shape xmlns:r="http://schemas.openxmlformats.org/officeDocument/2006/relationships" type="rect" r:blip="" zOrderOff="1" hideGeom="1">
                    <dgm:adjLst/>
                  </dgm:shape>
                </dgm:if>
                <dgm:else name="Name23">
                  <dgm:shape xmlns:r="http://schemas.openxmlformats.org/officeDocument/2006/relationships" rot="180" type="upArrowCallout" r:blip="">
                    <dgm:adjLst/>
                  </dgm:shape>
                </dgm:else>
              </dgm:choose>
              <dgm:presOf axis="self"/>
              <dgm:constrLst/>
              <dgm:ruleLst>
                <dgm:rule type="primFontSz" val="5" fact="NaN" max="NaN"/>
              </dgm:ruleLst>
            </dgm:layoutNode>
            <dgm:choose name="Name24">
              <dgm:if name="Name25" axis="ch" ptType="node" func="cnt" op="gte" val="1">
                <dgm:layoutNode name="arrow">
                  <dgm:alg type="sp"/>
                  <dgm:shape xmlns:r="http://schemas.openxmlformats.org/officeDocument/2006/relationships" rot="180" type="upArrowCallout" r:blip="">
                    <dgm:adjLst/>
                  </dgm:shape>
                  <dgm:presOf axis="self"/>
                  <dgm:constrLst/>
                  <dgm:ruleLst/>
                </dgm:layoutNode>
                <dgm:layoutNode name="descendantArrow">
                  <dgm:choose name="Name26">
                    <dgm:if name="Name27" func="var" arg="dir" op="equ" val="norm">
                      <dgm:alg type="lin"/>
                    </dgm:if>
                    <dgm:else name="Name28">
                      <dgm:alg type="lin">
                        <dgm:param type="linDir" val="fromR"/>
                      </dgm:alg>
                    </dgm:else>
                  </dgm:choose>
                  <dgm:shape xmlns:r="http://schemas.openxmlformats.org/officeDocument/2006/relationships" r:blip="">
                    <dgm:adjLst/>
                  </dgm:shape>
                  <dgm:presOf/>
                  <dgm:constrLst>
                    <dgm:constr type="w" for="ch" forName="childTextArrow" refType="w"/>
                    <dgm:constr type="h" for="ch" forName="childTextArrow" refType="h"/>
                  </dgm:constrLst>
                  <dgm:ruleLst/>
                  <dgm:forEach name="Name29" axis="ch" ptType="node">
                    <dgm:layoutNode name="childTextArrow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rect" r:blip="">
                        <dgm:adjLst/>
                      </dgm:shape>
                      <dgm:presOf axis="desOrSelf" ptType="node"/>
                      <dgm:constrLst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</dgm:forEach>
                </dgm:layoutNode>
              </dgm:if>
              <dgm:else name="Name30"/>
            </dgm:choose>
          </dgm:layoutNode>
        </dgm:else>
      </dgm:choose>
      <dgm:forEach name="Name31" axis="precedSib" ptType="sibTrans" st="-1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4">
  <dgm:title val=""/>
  <dgm:desc val=""/>
  <dgm:catLst>
    <dgm:cat type="list" pri="13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14" srcId="1" destId="12" srcOrd="0" destOrd="0"/>
        <dgm:cxn modelId="23" srcId="2" destId="21" srcOrd="0" destOrd="0"/>
        <dgm:cxn modelId="24" srcId="2" destId="22" srcOrd="0" destOrd="0"/>
        <dgm:cxn modelId="33" srcId="3" destId="31" srcOrd="0" destOrd="0"/>
        <dgm:cxn modelId="34" srcId="3" destId="32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resizeHandles val="exact"/>
    </dgm:varLst>
    <dgm:alg type="lin">
      <dgm:param type="linDir" val="fromT"/>
      <dgm:param type="vertAlign" val="t"/>
    </dgm:alg>
    <dgm:shape xmlns:r="http://schemas.openxmlformats.org/officeDocument/2006/relationships" r:blip="">
      <dgm:adjLst/>
    </dgm:shape>
    <dgm:presOf/>
    <dgm:constrLst>
      <dgm:constr type="w" for="ch" forName="comp" refType="w"/>
      <dgm:constr type="h" for="ch" forName="comp" refType="h"/>
      <dgm:constr type="h" for="ch" forName="spacer" refType="h" refFor="ch" refForName="comp" op="equ" fact="0.1"/>
      <dgm:constr type="primFontSz" for="des" forName="text" op="equ" val="65"/>
    </dgm:constrLst>
    <dgm:ruleLst/>
    <dgm:forEach name="Name0" axis="ch" ptType="node">
      <dgm:layoutNode name="comp" styleLbl="node1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l" for="ch" forName="img" refType="h" refFor="ch" refForName="box" fact="0.1"/>
              <dgm:constr type="h" for="ch" forName="text" refType="h"/>
              <dgm:constr type="l" for="ch" forName="text" refType="r" refFor="ch" refForName="img"/>
              <dgm:constr type="r" for="ch" forName="text" refType="w"/>
            </dgm:constrLst>
          </dgm:if>
          <dgm:else name="Name3">
            <dgm:constrLst>
              <dgm:constr type="h" for="ch" forName="box" refType="h"/>
              <dgm:constr type="w" for="ch" forName="box" refType="w"/>
              <dgm:constr type="w" for="ch" forName="img" refType="w" refFor="ch" refForName="box" fact="0.2"/>
              <dgm:constr type="h" for="ch" forName="img" refType="h" refFor="ch" refForName="box" fact="0.8"/>
              <dgm:constr type="t" for="ch" forName="img" refType="h" refFor="ch" refForName="box" fact="0.1"/>
              <dgm:constr type="r" for="ch" forName="img" refType="w" refFor="ch" refForName="box"/>
              <dgm:constr type="rOff" for="ch" forName="img" refType="h" refFor="ch" refForName="box" fact="-0.1"/>
              <dgm:constr type="h" for="ch" forName="text" refType="h"/>
              <dgm:constr type="r" for="ch" forName="text" refType="l" refFor="ch" refForName="img"/>
              <dgm:constr type="l" for="ch" forName="text"/>
            </dgm:constrLst>
          </dgm:else>
        </dgm:choose>
        <dgm:ruleLst/>
        <dgm:layoutNode name="box" styleLbl="node1">
          <dgm:alg type="sp"/>
          <dgm:shape xmlns:r="http://schemas.openxmlformats.org/officeDocument/2006/relationships" type="roundRect" r:blip="">
            <dgm:adjLst>
              <dgm:adj idx="1" val="0.1"/>
            </dgm:adjLst>
          </dgm:shape>
          <dgm:presOf axis="desOrSelf" ptType="node"/>
          <dgm:constrLst/>
          <dgm:ruleLst/>
        </dgm:layoutNode>
        <dgm:layoutNode name="img" styleLbl="fgImgPlace1">
          <dgm:alg type="sp"/>
          <dgm:shape xmlns:r="http://schemas.openxmlformats.org/officeDocument/2006/relationships" type="roundRect" r:blip="" blipPhldr="1">
            <dgm:adjLst>
              <dgm:adj idx="1" val="0.1"/>
            </dgm:adjLst>
          </dgm:shape>
          <dgm:presOf/>
          <dgm:constrLst/>
          <dgm:ruleLst/>
        </dgm:layoutNode>
        <dgm:layoutNode name="text">
          <dgm:varLst>
            <dgm:bulletEnabled val="1"/>
          </dgm:varLst>
          <dgm:alg type="tx">
            <dgm:param type="parTxLTRAlign" val="l"/>
            <dgm:param type="parTxRTLAlign" val="r"/>
          </dgm:alg>
          <dgm:shape xmlns:r="http://schemas.openxmlformats.org/officeDocument/2006/relationships" type="rect" r:blip="" hideGeom="1">
            <dgm:adjLst/>
          </dgm:shape>
          <dgm:presOf axis="desOrSelf" ptType="node"/>
          <dgm:constrLst>
            <dgm:constr type="tMarg" refType="primFontSz" fact="0.3"/>
            <dgm:constr type="bMarg" refType="primFontSz" fact="0.3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</dgm:layoutNode>
      <dgm:forEach name="Name4" axis="followSib" ptType="sibTrans" cnt="1">
        <dgm:layoutNode name="spacer">
          <dgm:alg type="sp"/>
          <dgm:shape xmlns:r="http://schemas.openxmlformats.org/officeDocument/2006/relationships" r:blip="">
            <dgm:adjLst/>
          </dgm:shape>
          <dgm:presOf axis="self"/>
          <dgm:constrLst/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ycle8">
  <dgm:title val=""/>
  <dgm:desc val=""/>
  <dgm:catLst>
    <dgm:cat type="cycle" pri="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  <dgm:pt modelId="5"/>
      </dgm:ptLst>
      <dgm:cxnLst>
        <dgm:cxn modelId="7" srcId="0" destId="1" srcOrd="0" destOrd="0"/>
        <dgm:cxn modelId="8" srcId="0" destId="2" srcOrd="1" destOrd="0"/>
        <dgm:cxn modelId="9" srcId="0" destId="3" srcOrd="2" destOrd="0"/>
        <dgm:cxn modelId="10" srcId="0" destId="4" srcOrd="3" destOrd="0"/>
        <dgm:cxn modelId="11" srcId="0" destId="5" srcOrd="4" destOrd="0"/>
      </dgm:cxnLst>
      <dgm:bg/>
      <dgm:whole/>
    </dgm:dataModel>
  </dgm:clrData>
  <dgm:layoutNode name="compositeShape">
    <dgm:varLst>
      <dgm:chMax val="7"/>
      <dgm:dir/>
      <dgm:resizeHandles val="exact"/>
    </dgm:varLst>
    <dgm:alg type="composite">
      <dgm:param type="horzAlign" val="ctr"/>
      <dgm:param type="vertAlign" val="mid"/>
      <dgm:param type="ar" val="1"/>
    </dgm:alg>
    <dgm:shape xmlns:r="http://schemas.openxmlformats.org/officeDocument/2006/relationships" r:blip="">
      <dgm:adjLst/>
    </dgm:shape>
    <dgm:presOf/>
    <dgm:choose name="Name0">
      <dgm:if name="Name1" axis="ch" ptType="node" func="cnt" op="equ" val="1">
        <dgm:constrLst>
          <dgm:constr type="l" for="ch" forName="wedge1" refType="w" fact="0.08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"/>
          <dgm:constr type="t" for="ch" forName="dummy1a" refType="h" fact="0.08"/>
          <dgm:constr type="l" for="ch" forName="dummy1b" refType="w" fact="0.5"/>
          <dgm:constr type="t" for="ch" forName="dummy1b" refType="h" fact="0.08"/>
          <dgm:constr type="l" for="ch" forName="wedge1Tx" refType="w" fact="0.22"/>
          <dgm:constr type="t" for="ch" forName="wedge1Tx" refType="h" fact="0.22"/>
          <dgm:constr type="w" for="ch" forName="wedge1Tx" refType="w" fact="0.56"/>
          <dgm:constr type="h" for="ch" forName="wedge1Tx" refType="h" fact="0.56"/>
          <dgm:constr type="h" for="ch" forName="arrowWedge1single" refType="w" fact="0.08"/>
          <dgm:constr type="diam" for="ch" forName="arrowWedge1single" refType="w" fact="0.84"/>
          <dgm:constr type="l" for="ch" forName="arrowWedge1single" refType="w" fact="0.5"/>
          <dgm:constr type="t" for="ch" forName="arrowWedge1single" refType="w" fact="0.5"/>
          <dgm:constr type="primFontSz" for="ch" ptType="node" op="equ"/>
        </dgm:constrLst>
      </dgm:if>
      <dgm:if name="Name2" axis="ch" ptType="node" func="cnt" op="equ" val="2">
        <dgm:constrLst>
          <dgm:constr type="l" for="ch" forName="wedge1" refType="w" fact="0.1"/>
          <dgm:constr type="t" for="ch" forName="wedge1" refType="w" fact="0.08"/>
          <dgm:constr type="w" for="ch" forName="wedge1" refType="w" fact="0.84"/>
          <dgm:constr type="h" for="ch" forName="wedge1" refType="h" fact="0.84"/>
          <dgm:constr type="l" for="ch" forName="dummy1a" refType="w" fact="0.52"/>
          <dgm:constr type="t" for="ch" forName="dummy1a" refType="h" fact="0.08"/>
          <dgm:constr type="l" for="ch" forName="dummy1b" refType="w" fact="0.52"/>
          <dgm:constr type="t" for="ch" forName="dummy1b" refType="h" fact="0.92"/>
          <dgm:constr type="l" for="ch" forName="wedge1Tx" refType="w" fact="0.559"/>
          <dgm:constr type="t" for="ch" forName="wedge1Tx" refType="h" fact="0.3"/>
          <dgm:constr type="w" for="ch" forName="wedge1Tx" refType="w" fact="0.3"/>
          <dgm:constr type="h" for="ch" forName="wedge1Tx" refType="h" fact="0.4"/>
          <dgm:constr type="l" for="ch" forName="wedge2" refType="w" fact="0.06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48"/>
          <dgm:constr type="t" for="ch" forName="dummy2a" refType="h" fact="0.92"/>
          <dgm:constr type="l" for="ch" forName="dummy2b" refType="w" fact="0.48"/>
          <dgm:constr type="t" for="ch" forName="dummy2b" refType="h" fact="0.08"/>
          <dgm:constr type="r" for="ch" forName="wedge2Tx" refType="w" fact="0.441"/>
          <dgm:constr type="t" for="ch" forName="wedge2Tx" refType="h" fact="0.3"/>
          <dgm:constr type="w" for="ch" forName="wedge2Tx" refType="w" fact="0.3"/>
          <dgm:constr type="h" for="ch" forName="wedge2Tx" refType="h" fact="0.4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primFontSz" for="ch" ptType="node" op="equ"/>
        </dgm:constrLst>
      </dgm:if>
      <dgm:if name="Name3" axis="ch" ptType="node" func="cnt" op="equ" val="3">
        <dgm:constrLst>
          <dgm:constr type="l" for="ch" forName="wedge1" refType="w" fact="0.0973"/>
          <dgm:constr type="t" for="ch" forName="wedge1" refType="w" fact="0.07"/>
          <dgm:constr type="w" for="ch" forName="wedge1" refType="w" fact="0.84"/>
          <dgm:constr type="h" for="ch" forName="wedge1" refType="h" fact="0.84"/>
          <dgm:constr type="l" for="ch" forName="dummy1a" refType="w" fact="0.5173"/>
          <dgm:constr type="t" for="ch" forName="dummy1a" refType="h" fact="0.07"/>
          <dgm:constr type="l" for="ch" forName="dummy1b" refType="w" fact="0.8811"/>
          <dgm:constr type="t" for="ch" forName="dummy1b" refType="h" fact="0.7"/>
          <dgm:constr type="l" for="ch" forName="wedge1Tx" refType="w" fact="0.54"/>
          <dgm:constr type="t" for="ch" forName="wedge1Tx" refType="h" fact="0.248"/>
          <dgm:constr type="w" for="ch" forName="wedge1Tx" refType="w" fact="0.3"/>
          <dgm:constr type="h" for="ch" forName="wedge1Tx" refType="h" fact="0.25"/>
          <dgm:constr type="l" for="ch" forName="wedge2" refType="w" fact="0.08"/>
          <dgm:constr type="t" for="ch" forName="wedge2" refType="w" fact="0.1"/>
          <dgm:constr type="w" for="ch" forName="wedge2" refType="w" fact="0.84"/>
          <dgm:constr type="h" for="ch" forName="wedge2" refType="h" fact="0.84"/>
          <dgm:constr type="l" for="ch" forName="dummy2a" refType="w" fact="0.8637"/>
          <dgm:constr type="t" for="ch" forName="dummy2a" refType="h" fact="0.73"/>
          <dgm:constr type="l" for="ch" forName="dummy2b" refType="w" fact="0.1363"/>
          <dgm:constr type="t" for="ch" forName="dummy2b" refType="h" fact="0.73"/>
          <dgm:constr type="l" for="ch" forName="wedge2Tx" refType="w" fact="0.28"/>
          <dgm:constr type="t" for="ch" forName="wedge2Tx" refType="h" fact="0.645"/>
          <dgm:constr type="w" for="ch" forName="wedge2Tx" refType="w" fact="0.45"/>
          <dgm:constr type="h" for="ch" forName="wedge2Tx" refType="h" fact="0.22"/>
          <dgm:constr type="l" for="ch" forName="wedge3" refType="w" fact="0.0627"/>
          <dgm:constr type="t" for="ch" forName="wedge3" refType="w" fact="0.07"/>
          <dgm:constr type="w" for="ch" forName="wedge3" refType="w" fact="0.84"/>
          <dgm:constr type="h" for="ch" forName="wedge3" refType="h" fact="0.84"/>
          <dgm:constr type="l" for="ch" forName="dummy3a" refType="w" fact="0.1189"/>
          <dgm:constr type="t" for="ch" forName="dummy3a" refType="h" fact="0.7"/>
          <dgm:constr type="l" for="ch" forName="dummy3b" refType="w" fact="0.4827"/>
          <dgm:constr type="t" for="ch" forName="dummy3b" refType="h" fact="0.07"/>
          <dgm:constr type="r" for="ch" forName="wedge3Tx" refType="w" fact="0.46"/>
          <dgm:constr type="t" for="ch" forName="wedge3Tx" refType="h" fact="0.248"/>
          <dgm:constr type="w" for="ch" forName="wedge3Tx" refType="w" fact="0.3"/>
          <dgm:constr type="h" for="ch" forName="wedge3Tx" refType="h" fact="0.25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primFontSz" for="ch" ptType="node" op="equ"/>
        </dgm:constrLst>
      </dgm:if>
      <dgm:if name="Name4" axis="ch" ptType="node" func="cnt" op="equ" val="4">
        <dgm:constrLst>
          <dgm:constr type="l" for="ch" forName="wedge1" refType="w" fact="0.0941"/>
          <dgm:constr type="t" for="ch" forName="wedge1" refType="w" fact="0.0659"/>
          <dgm:constr type="w" for="ch" forName="wedge1" refType="w" fact="0.84"/>
          <dgm:constr type="h" for="ch" forName="wedge1" refType="h" fact="0.84"/>
          <dgm:constr type="l" for="ch" forName="dummy1a" refType="w" fact="0.5141"/>
          <dgm:constr type="t" for="ch" forName="dummy1a" refType="h" fact="0.0659"/>
          <dgm:constr type="l" for="ch" forName="dummy1b" refType="w" fact="0.9341"/>
          <dgm:constr type="t" for="ch" forName="dummy1b" refType="h" fact="0.4859"/>
          <dgm:constr type="l" for="ch" forName="wedge1Tx" refType="w" fact="0.54"/>
          <dgm:constr type="t" for="ch" forName="wedge1Tx" refType="h" fact="0.24"/>
          <dgm:constr type="w" for="ch" forName="wedge1Tx" refType="w" fact="0.31"/>
          <dgm:constr type="h" for="ch" forName="wedge1Tx" refType="h" fact="0.23"/>
          <dgm:constr type="l" for="ch" forName="wedge2" refType="w" fact="0.0941"/>
          <dgm:constr type="t" for="ch" forName="wedge2" refType="w" fact="0.0941"/>
          <dgm:constr type="w" for="ch" forName="wedge2" refType="w" fact="0.84"/>
          <dgm:constr type="h" for="ch" forName="wedge2" refType="h" fact="0.84"/>
          <dgm:constr type="l" for="ch" forName="dummy2a" refType="w" fact="0.9341"/>
          <dgm:constr type="t" for="ch" forName="dummy2a" refType="h" fact="0.5141"/>
          <dgm:constr type="l" for="ch" forName="dummy2b" refType="w" fact="0.5141"/>
          <dgm:constr type="t" for="ch" forName="dummy2b" refType="h" fact="0.9341"/>
          <dgm:constr type="l" for="ch" forName="wedge2Tx" refType="w" fact="0.54"/>
          <dgm:constr type="t" for="ch" forName="wedge2Tx" refType="h" fact="0.53"/>
          <dgm:constr type="w" for="ch" forName="wedge2Tx" refType="w" fact="0.31"/>
          <dgm:constr type="h" for="ch" forName="wedge2Tx" refType="h" fact="0.23"/>
          <dgm:constr type="l" for="ch" forName="wedge3" refType="w" fact="0.0659"/>
          <dgm:constr type="t" for="ch" forName="wedge3" refType="w" fact="0.0941"/>
          <dgm:constr type="w" for="ch" forName="wedge3" refType="w" fact="0.84"/>
          <dgm:constr type="h" for="ch" forName="wedge3" refType="h" fact="0.84"/>
          <dgm:constr type="l" for="ch" forName="dummy3a" refType="w" fact="0.4859"/>
          <dgm:constr type="t" for="ch" forName="dummy3a" refType="h" fact="0.9341"/>
          <dgm:constr type="l" for="ch" forName="dummy3b" refType="w" fact="0.0659"/>
          <dgm:constr type="t" for="ch" forName="dummy3b" refType="h" fact="0.5141"/>
          <dgm:constr type="r" for="ch" forName="wedge3Tx" refType="w" fact="0.46"/>
          <dgm:constr type="t" for="ch" forName="wedge3Tx" refType="h" fact="0.53"/>
          <dgm:constr type="w" for="ch" forName="wedge3Tx" refType="w" fact="0.31"/>
          <dgm:constr type="h" for="ch" forName="wedge3Tx" refType="h" fact="0.23"/>
          <dgm:constr type="l" for="ch" forName="wedge4" refType="w" fact="0.0659"/>
          <dgm:constr type="t" for="ch" forName="wedge4" refType="h" fact="0.0659"/>
          <dgm:constr type="w" for="ch" forName="wedge4" refType="w" fact="0.84"/>
          <dgm:constr type="h" for="ch" forName="wedge4" refType="h" fact="0.84"/>
          <dgm:constr type="l" for="ch" forName="dummy4a" refType="w" fact="0.0659"/>
          <dgm:constr type="t" for="ch" forName="dummy4a" refType="h" fact="0.4859"/>
          <dgm:constr type="l" for="ch" forName="dummy4b" refType="w" fact="0.4859"/>
          <dgm:constr type="t" for="ch" forName="dummy4b" refType="h" fact="0.0659"/>
          <dgm:constr type="r" for="ch" forName="wedge4Tx" refType="w" fact="0.46"/>
          <dgm:constr type="t" for="ch" forName="wedge4Tx" refType="h" fact="0.24"/>
          <dgm:constr type="w" for="ch" forName="wedge4Tx" refType="w" fact="0.31"/>
          <dgm:constr type="h" for="ch" forName="wedge4Tx" refType="h" fact="0.23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primFontSz" for="ch" ptType="node" op="equ"/>
        </dgm:constrLst>
      </dgm:if>
      <dgm:if name="Name5" axis="ch" ptType="node" func="cnt" op="equ" val="5">
        <dgm:constrLst>
          <dgm:constr type="l" for="ch" forName="wedge1" refType="w" fact="0.0918"/>
          <dgm:constr type="t" for="ch" forName="wedge1" refType="w" fact="0.0638"/>
          <dgm:constr type="w" for="ch" forName="wedge1" refType="w" fact="0.84"/>
          <dgm:constr type="h" for="ch" forName="wedge1" refType="h" fact="0.84"/>
          <dgm:constr type="l" for="ch" forName="dummy1a" refType="w" fact="0.5118"/>
          <dgm:constr type="t" for="ch" forName="dummy1a" refType="h" fact="0.0638"/>
          <dgm:constr type="l" for="ch" forName="dummy1b" refType="w" fact="0.9112"/>
          <dgm:constr type="t" for="ch" forName="dummy1b" refType="h" fact="0.354"/>
          <dgm:constr type="l" for="ch" forName="wedge1Tx" refType="w" fact="0.53"/>
          <dgm:constr type="t" for="ch" forName="wedge1Tx" refType="h" fact="0.205"/>
          <dgm:constr type="w" for="ch" forName="wedge1Tx" refType="w" fact="0.27"/>
          <dgm:constr type="h" for="ch" forName="wedge1Tx" refType="h" fact="0.18"/>
          <dgm:constr type="l" for="ch" forName="wedge2" refType="w" fact="0.099"/>
          <dgm:constr type="t" for="ch" forName="wedge2" refType="w" fact="0.0862"/>
          <dgm:constr type="w" for="ch" forName="wedge2" refType="w" fact="0.84"/>
          <dgm:constr type="h" for="ch" forName="wedge2" refType="h" fact="0.84"/>
          <dgm:constr type="l" for="ch" forName="dummy2a" refType="w" fact="0.9185"/>
          <dgm:constr type="t" for="ch" forName="dummy2a" refType="h" fact="0.3764"/>
          <dgm:constr type="l" for="ch" forName="dummy2b" refType="w" fact="0.7659"/>
          <dgm:constr type="t" for="ch" forName="dummy2b" refType="h" fact="0.846"/>
          <dgm:constr type="l" for="ch" forName="wedge2Tx" refType="w" fact="0.64"/>
          <dgm:constr type="t" for="ch" forName="wedge2Tx" refType="h" fact="0.47"/>
          <dgm:constr type="w" for="ch" forName="wedge2Tx" refType="w" fact="0.25"/>
          <dgm:constr type="h" for="ch" forName="wedge2Tx" refType="h" fact="0.2"/>
          <dgm:constr type="l" for="ch" forName="wedge3" refType="w" fact="0.08"/>
          <dgm:constr type="t" for="ch" forName="wedge3" refType="w" fact="0.1"/>
          <dgm:constr type="w" for="ch" forName="wedge3" refType="w" fact="0.84"/>
          <dgm:constr type="h" for="ch" forName="wedge3" refType="h" fact="0.84"/>
          <dgm:constr type="l" for="ch" forName="dummy3a" refType="w" fact="0.7469"/>
          <dgm:constr type="t" for="ch" forName="dummy3a" refType="h" fact="0.8598"/>
          <dgm:constr type="l" for="ch" forName="dummy3b" refType="w" fact="0.2531"/>
          <dgm:constr type="t" for="ch" forName="dummy3b" refType="h" fact="0.8598"/>
          <dgm:constr type="l" for="ch" forName="wedge3Tx" refType="w" fact="0.38"/>
          <dgm:constr type="t" for="ch" forName="wedge3Tx" refType="h" fact="0.69"/>
          <dgm:constr type="w" for="ch" forName="wedge3Tx" refType="w" fact="0.24"/>
          <dgm:constr type="h" for="ch" forName="wedge3Tx" refType="h" fact="0.22"/>
          <dgm:constr type="l" for="ch" forName="wedge4" refType="w" fact="0.061"/>
          <dgm:constr type="t" for="ch" forName="wedge4" refType="h" fact="0.0862"/>
          <dgm:constr type="w" for="ch" forName="wedge4" refType="w" fact="0.84"/>
          <dgm:constr type="h" for="ch" forName="wedge4" refType="h" fact="0.84"/>
          <dgm:constr type="l" for="ch" forName="dummy4a" refType="w" fact="0.2341"/>
          <dgm:constr type="t" for="ch" forName="dummy4a" refType="h" fact="0.846"/>
          <dgm:constr type="l" for="ch" forName="dummy4b" refType="w" fact="0.0815"/>
          <dgm:constr type="t" for="ch" forName="dummy4b" refType="h" fact="0.3764"/>
          <dgm:constr type="r" for="ch" forName="wedge4Tx" refType="w" fact="0.36"/>
          <dgm:constr type="t" for="ch" forName="wedge4Tx" refType="h" fact="0.47"/>
          <dgm:constr type="w" for="ch" forName="wedge4Tx" refType="w" fact="0.25"/>
          <dgm:constr type="h" for="ch" forName="wedge4Tx" refType="h" fact="0.2"/>
          <dgm:constr type="l" for="ch" forName="wedge5" refType="w" fact="0.0682"/>
          <dgm:constr type="t" for="ch" forName="wedge5" refType="h" fact="0.0638"/>
          <dgm:constr type="w" for="ch" forName="wedge5" refType="w" fact="0.84"/>
          <dgm:constr type="h" for="ch" forName="wedge5" refType="h" fact="0.84"/>
          <dgm:constr type="l" for="ch" forName="dummy5a" refType="w" fact="0.0888"/>
          <dgm:constr type="t" for="ch" forName="dummy5a" refType="h" fact="0.354"/>
          <dgm:constr type="l" for="ch" forName="dummy5b" refType="w" fact="0.4882"/>
          <dgm:constr type="t" for="ch" forName="dummy5b" refType="h" fact="0.0638"/>
          <dgm:constr type="r" for="ch" forName="wedge5Tx" refType="w" fact="0.47"/>
          <dgm:constr type="t" for="ch" forName="wedge5Tx" refType="h" fact="0.205"/>
          <dgm:constr type="w" for="ch" forName="wedge5Tx" refType="w" fact="0.27"/>
          <dgm:constr type="h" for="ch" forName="wedge5Tx" refType="h" fact="0.18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primFontSz" for="ch" ptType="node" op="equ"/>
        </dgm:constrLst>
      </dgm:if>
      <dgm:if name="Name6" axis="ch" ptType="node" func="cnt" op="equ" val="6">
        <dgm:constrLst>
          <dgm:constr type="l" for="ch" forName="wedge1" refType="w" fact="0.09"/>
          <dgm:constr type="t" for="ch" forName="wedge1" refType="w" fact="0.0627"/>
          <dgm:constr type="w" for="ch" forName="wedge1" refType="w" fact="0.84"/>
          <dgm:constr type="h" for="ch" forName="wedge1" refType="h" fact="0.84"/>
          <dgm:constr type="l" for="ch" forName="dummy1a" refType="w" fact="0.51"/>
          <dgm:constr type="t" for="ch" forName="dummy1a" refType="h" fact="0.0627"/>
          <dgm:constr type="l" for="ch" forName="dummy1b" refType="w" fact="0.8737"/>
          <dgm:constr type="t" for="ch" forName="dummy1b" refType="h" fact="0.2727"/>
          <dgm:constr type="l" for="ch" forName="wedge1Tx" refType="w" fact="0.53"/>
          <dgm:constr type="t" for="ch" forName="wedge1Tx" refType="h" fact="0.17"/>
          <dgm:constr type="w" for="ch" forName="wedge1Tx" refType="w" fact="0.22"/>
          <dgm:constr type="h" for="ch" forName="wedge1Tx" refType="h" fact="0.17"/>
          <dgm:constr type="l" for="ch" forName="wedge2" refType="w" fact="0.1"/>
          <dgm:constr type="t" for="ch" forName="wedge2" refType="w" fact="0.08"/>
          <dgm:constr type="w" for="ch" forName="wedge2" refType="w" fact="0.84"/>
          <dgm:constr type="h" for="ch" forName="wedge2" refType="h" fact="0.84"/>
          <dgm:constr type="l" for="ch" forName="dummy2a" refType="w" fact="0.8837"/>
          <dgm:constr type="t" for="ch" forName="dummy2a" refType="h" fact="0.29"/>
          <dgm:constr type="l" for="ch" forName="dummy2b" refType="w" fact="0.8837"/>
          <dgm:constr type="t" for="ch" forName="dummy2b" refType="h" fact="0.71"/>
          <dgm:constr type="l" for="ch" forName="wedge2Tx" refType="w" fact="0.67"/>
          <dgm:constr type="t" for="ch" forName="wedge2Tx" refType="h" fact="0.42"/>
          <dgm:constr type="w" for="ch" forName="wedge2Tx" refType="w" fact="0.23"/>
          <dgm:constr type="h" for="ch" forName="wedge2Tx" refType="h" fact="0.165"/>
          <dgm:constr type="l" for="ch" forName="wedge3" refType="w" fact="0.09"/>
          <dgm:constr type="t" for="ch" forName="wedge3" refType="w" fact="0.0973"/>
          <dgm:constr type="w" for="ch" forName="wedge3" refType="w" fact="0.84"/>
          <dgm:constr type="h" for="ch" forName="wedge3" refType="h" fact="0.84"/>
          <dgm:constr type="l" for="ch" forName="dummy3a" refType="w" fact="0.8737"/>
          <dgm:constr type="t" for="ch" forName="dummy3a" refType="h" fact="0.7273"/>
          <dgm:constr type="l" for="ch" forName="dummy3b" refType="w" fact="0.51"/>
          <dgm:constr type="t" for="ch" forName="dummy3b" refType="h" fact="0.9373"/>
          <dgm:constr type="l" for="ch" forName="wedge3Tx" refType="w" fact="0.53"/>
          <dgm:constr type="t" for="ch" forName="wedge3Tx" refType="h" fact="0.665"/>
          <dgm:constr type="w" for="ch" forName="wedge3Tx" refType="w" fact="0.22"/>
          <dgm:constr type="h" for="ch" forName="wedge3Tx" refType="h" fact="0.17"/>
          <dgm:constr type="l" for="ch" forName="wedge4" refType="w" fact="0.07"/>
          <dgm:constr type="t" for="ch" forName="wedge4" refType="h" fact="0.0973"/>
          <dgm:constr type="w" for="ch" forName="wedge4" refType="w" fact="0.84"/>
          <dgm:constr type="h" for="ch" forName="wedge4" refType="h" fact="0.84"/>
          <dgm:constr type="l" for="ch" forName="dummy4a" refType="w" fact="0.49"/>
          <dgm:constr type="t" for="ch" forName="dummy4a" refType="h" fact="0.9373"/>
          <dgm:constr type="l" for="ch" forName="dummy4b" refType="w" fact="0.1263"/>
          <dgm:constr type="t" for="ch" forName="dummy4b" refType="h" fact="0.7273"/>
          <dgm:constr type="r" for="ch" forName="wedge4Tx" refType="w" fact="0.47"/>
          <dgm:constr type="t" for="ch" forName="wedge4Tx" refType="h" fact="0.665"/>
          <dgm:constr type="w" for="ch" forName="wedge4Tx" refType="w" fact="0.22"/>
          <dgm:constr type="h" for="ch" forName="wedge4Tx" refType="h" fact="0.17"/>
          <dgm:constr type="l" for="ch" forName="wedge5" refType="w" fact="0.06"/>
          <dgm:constr type="t" for="ch" forName="wedge5" refType="h" fact="0.08"/>
          <dgm:constr type="w" for="ch" forName="wedge5" refType="w" fact="0.84"/>
          <dgm:constr type="h" for="ch" forName="wedge5" refType="h" fact="0.84"/>
          <dgm:constr type="l" for="ch" forName="dummy5a" refType="w" fact="0.1163"/>
          <dgm:constr type="t" for="ch" forName="dummy5a" refType="h" fact="0.71"/>
          <dgm:constr type="l" for="ch" forName="dummy5b" refType="w" fact="0.1163"/>
          <dgm:constr type="t" for="ch" forName="dummy5b" refType="h" fact="0.29"/>
          <dgm:constr type="r" for="ch" forName="wedge5Tx" refType="w" fact="0.33"/>
          <dgm:constr type="t" for="ch" forName="wedge5Tx" refType="h" fact="0.42"/>
          <dgm:constr type="w" for="ch" forName="wedge5Tx" refType="w" fact="0.23"/>
          <dgm:constr type="h" for="ch" forName="wedge5Tx" refType="h" fact="0.165"/>
          <dgm:constr type="l" for="ch" forName="wedge6" refType="w" fact="0.07"/>
          <dgm:constr type="t" for="ch" forName="wedge6" refType="h" fact="0.0627"/>
          <dgm:constr type="w" for="ch" forName="wedge6" refType="w" fact="0.84"/>
          <dgm:constr type="h" for="ch" forName="wedge6" refType="h" fact="0.84"/>
          <dgm:constr type="l" for="ch" forName="dummy6a" refType="w" fact="0.1263"/>
          <dgm:constr type="t" for="ch" forName="dummy6a" refType="h" fact="0.2727"/>
          <dgm:constr type="l" for="ch" forName="dummy6b" refType="w" fact="0.49"/>
          <dgm:constr type="t" for="ch" forName="dummy6b" refType="h" fact="0.0627"/>
          <dgm:constr type="r" for="ch" forName="wedge6Tx" refType="w" fact="0.47"/>
          <dgm:constr type="t" for="ch" forName="wedge6Tx" refType="h" fact="0.17"/>
          <dgm:constr type="w" for="ch" forName="wedge6Tx" refType="w" fact="0.22"/>
          <dgm:constr type="h" for="ch" forName="wedge6Tx" refType="h" fact="0.17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primFontSz" for="ch" ptType="node" op="equ"/>
        </dgm:constrLst>
      </dgm:if>
      <dgm:else name="Name7">
        <dgm:constrLst>
          <dgm:constr type="l" for="ch" forName="wedge1" refType="w" fact="0.0887"/>
          <dgm:constr type="t" for="ch" forName="wedge1" refType="w" fact="0.062"/>
          <dgm:constr type="w" for="ch" forName="wedge1" refType="w" fact="0.84"/>
          <dgm:constr type="h" for="ch" forName="wedge1" refType="h" fact="0.84"/>
          <dgm:constr type="l" for="ch" forName="dummy1a" refType="w" fact="0.5087"/>
          <dgm:constr type="t" for="ch" forName="dummy1a" refType="h" fact="0.062"/>
          <dgm:constr type="l" for="ch" forName="dummy1b" refType="w" fact="0.837"/>
          <dgm:constr type="t" for="ch" forName="dummy1b" refType="h" fact="0.2201"/>
          <dgm:constr type="l" for="ch" forName="wedge1Tx" refType="w" fact="0.53"/>
          <dgm:constr type="t" for="ch" forName="wedge1Tx" refType="h" fact="0.14"/>
          <dgm:constr type="w" for="ch" forName="wedge1Tx" refType="w" fact="0.2"/>
          <dgm:constr type="h" for="ch" forName="wedge1Tx" refType="h" fact="0.16"/>
          <dgm:constr type="l" for="ch" forName="wedge2" refType="w" fact="0.0995"/>
          <dgm:constr type="t" for="ch" forName="wedge2" refType="w" fact="0.0755"/>
          <dgm:constr type="w" for="ch" forName="wedge2" refType="w" fact="0.84"/>
          <dgm:constr type="h" for="ch" forName="wedge2" refType="h" fact="0.84"/>
          <dgm:constr type="l" for="ch" forName="dummy2a" refType="w" fact="0.8479"/>
          <dgm:constr type="t" for="ch" forName="dummy2a" refType="h" fact="0.2337"/>
          <dgm:constr type="l" for="ch" forName="dummy2b" refType="w" fact="0.929"/>
          <dgm:constr type="t" for="ch" forName="dummy2b" refType="h" fact="0.589"/>
          <dgm:constr type="l" for="ch" forName="wedge2Tx" refType="w" fact="0.67"/>
          <dgm:constr type="t" for="ch" forName="wedge2Tx" refType="h" fact="0.38"/>
          <dgm:constr type="w" for="ch" forName="wedge2Tx" refType="w" fact="0.23"/>
          <dgm:constr type="h" for="ch" forName="wedge2Tx" refType="h" fact="0.14"/>
          <dgm:constr type="l" for="ch" forName="wedge3" refType="w" fact="0.0956"/>
          <dgm:constr type="t" for="ch" forName="wedge3" refType="w" fact="0.0925"/>
          <dgm:constr type="w" for="ch" forName="wedge3" refType="w" fact="0.84"/>
          <dgm:constr type="h" for="ch" forName="wedge3" refType="h" fact="0.84"/>
          <dgm:constr type="l" for="ch" forName="dummy3a" refType="w" fact="0.9251"/>
          <dgm:constr type="t" for="ch" forName="dummy3a" refType="h" fact="0.6059"/>
          <dgm:constr type="l" for="ch" forName="dummy3b" refType="w" fact="0.6979"/>
          <dgm:constr type="t" for="ch" forName="dummy3b" refType="h" fact="0.8909"/>
          <dgm:constr type="l" for="ch" forName="wedge3Tx" refType="w" fact="0.635"/>
          <dgm:constr type="t" for="ch" forName="wedge3Tx" refType="h" fact="0.59"/>
          <dgm:constr type="w" for="ch" forName="wedge3Tx" refType="w" fact="0.2"/>
          <dgm:constr type="h" for="ch" forName="wedge3Tx" refType="h" fact="0.155"/>
          <dgm:constr type="l" for="ch" forName="wedge4" refType="w" fact="0.08"/>
          <dgm:constr type="t" for="ch" forName="wedge4" refType="h" fact="0.1"/>
          <dgm:constr type="w" for="ch" forName="wedge4" refType="w" fact="0.84"/>
          <dgm:constr type="h" for="ch" forName="wedge4" refType="h" fact="0.84"/>
          <dgm:constr type="l" for="ch" forName="dummy4a" refType="w" fact="0.6822"/>
          <dgm:constr type="t" for="ch" forName="dummy4a" refType="h" fact="0.8984"/>
          <dgm:constr type="l" for="ch" forName="dummy4b" refType="w" fact="0.3178"/>
          <dgm:constr type="t" for="ch" forName="dummy4b" refType="h" fact="0.8984"/>
          <dgm:constr type="l" for="ch" forName="wedge4Tx" refType="w" fact="0.4025"/>
          <dgm:constr type="t" for="ch" forName="wedge4Tx" refType="h" fact="0.76"/>
          <dgm:constr type="w" for="ch" forName="wedge4Tx" refType="w" fact="0.195"/>
          <dgm:constr type="h" for="ch" forName="wedge4Tx" refType="h" fact="0.14"/>
          <dgm:constr type="l" for="ch" forName="wedge5" refType="w" fact="0.0644"/>
          <dgm:constr type="t" for="ch" forName="wedge5" refType="h" fact="0.0925"/>
          <dgm:constr type="w" for="ch" forName="wedge5" refType="w" fact="0.84"/>
          <dgm:constr type="h" for="ch" forName="wedge5" refType="h" fact="0.84"/>
          <dgm:constr type="l" for="ch" forName="dummy5a" refType="w" fact="0.3021"/>
          <dgm:constr type="t" for="ch" forName="dummy5a" refType="h" fact="0.8909"/>
          <dgm:constr type="l" for="ch" forName="dummy5b" refType="w" fact="0.0749"/>
          <dgm:constr type="t" for="ch" forName="dummy5b" refType="h" fact="0.6059"/>
          <dgm:constr type="r" for="ch" forName="wedge5Tx" refType="w" fact="0.365"/>
          <dgm:constr type="t" for="ch" forName="wedge5Tx" refType="h" fact="0.59"/>
          <dgm:constr type="w" for="ch" forName="wedge5Tx" refType="w" fact="0.2"/>
          <dgm:constr type="h" for="ch" forName="wedge5Tx" refType="h" fact="0.155"/>
          <dgm:constr type="l" for="ch" forName="wedge6" refType="w" fact="0.0605"/>
          <dgm:constr type="t" for="ch" forName="wedge6" refType="h" fact="0.0755"/>
          <dgm:constr type="w" for="ch" forName="wedge6" refType="w" fact="0.84"/>
          <dgm:constr type="h" for="ch" forName="wedge6" refType="h" fact="0.84"/>
          <dgm:constr type="l" for="ch" forName="dummy6a" refType="w" fact="0.071"/>
          <dgm:constr type="t" for="ch" forName="dummy6a" refType="h" fact="0.589"/>
          <dgm:constr type="l" for="ch" forName="dummy6b" refType="w" fact="0.1521"/>
          <dgm:constr type="t" for="ch" forName="dummy6b" refType="h" fact="0.2337"/>
          <dgm:constr type="r" for="ch" forName="wedge6Tx" refType="w" fact="0.33"/>
          <dgm:constr type="t" for="ch" forName="wedge6Tx" refType="h" fact="0.38"/>
          <dgm:constr type="w" for="ch" forName="wedge6Tx" refType="w" fact="0.23"/>
          <dgm:constr type="h" for="ch" forName="wedge6Tx" refType="h" fact="0.14"/>
          <dgm:constr type="l" for="ch" forName="wedge7" refType="w" fact="0.0713"/>
          <dgm:constr type="t" for="ch" forName="wedge7" refType="h" fact="0.062"/>
          <dgm:constr type="w" for="ch" forName="wedge7" refType="w" fact="0.84"/>
          <dgm:constr type="h" for="ch" forName="wedge7" refType="h" fact="0.84"/>
          <dgm:constr type="l" for="ch" forName="dummy7a" refType="w" fact="0.163"/>
          <dgm:constr type="t" for="ch" forName="dummy7a" refType="h" fact="0.2201"/>
          <dgm:constr type="l" for="ch" forName="dummy7b" refType="w" fact="0.4913"/>
          <dgm:constr type="t" for="ch" forName="dummy7b" refType="h" fact="0.062"/>
          <dgm:constr type="r" for="ch" forName="wedge7Tx" refType="w" fact="0.47"/>
          <dgm:constr type="t" for="ch" forName="wedge7Tx" refType="h" fact="0.14"/>
          <dgm:constr type="w" for="ch" forName="wedge7Tx" refType="w" fact="0.2"/>
          <dgm:constr type="h" for="ch" forName="wedge7Tx" refType="h" fact="0.16"/>
          <dgm:constr type="h" for="ch" forName="arrowWedge1" refType="w" fact="0.08"/>
          <dgm:constr type="diam" for="ch" forName="arrowWedge1" refType="w" fact="0.84"/>
          <dgm:constr type="l" for="ch" forName="arrowWedge1" refType="w" fact="0.5"/>
          <dgm:constr type="t" for="ch" forName="arrowWedge1" refType="w" fact="0.5"/>
          <dgm:constr type="h" for="ch" forName="arrowWedge2" refType="w" fact="0.08"/>
          <dgm:constr type="diam" for="ch" forName="arrowWedge2" refType="w" fact="0.84"/>
          <dgm:constr type="l" for="ch" forName="arrowWedge2" refType="w" fact="0.5"/>
          <dgm:constr type="t" for="ch" forName="arrowWedge2" refType="w" fact="0.5"/>
          <dgm:constr type="h" for="ch" forName="arrowWedge3" refType="w" fact="0.08"/>
          <dgm:constr type="diam" for="ch" forName="arrowWedge3" refType="w" fact="0.84"/>
          <dgm:constr type="l" for="ch" forName="arrowWedge3" refType="w" fact="0.5"/>
          <dgm:constr type="t" for="ch" forName="arrowWedge3" refType="w" fact="0.5"/>
          <dgm:constr type="h" for="ch" forName="arrowWedge4" refType="w" fact="0.08"/>
          <dgm:constr type="diam" for="ch" forName="arrowWedge4" refType="w" fact="0.84"/>
          <dgm:constr type="l" for="ch" forName="arrowWedge4" refType="w" fact="0.5"/>
          <dgm:constr type="t" for="ch" forName="arrowWedge4" refType="w" fact="0.5"/>
          <dgm:constr type="h" for="ch" forName="arrowWedge5" refType="w" fact="0.08"/>
          <dgm:constr type="diam" for="ch" forName="arrowWedge5" refType="w" fact="0.84"/>
          <dgm:constr type="l" for="ch" forName="arrowWedge5" refType="w" fact="0.5"/>
          <dgm:constr type="t" for="ch" forName="arrowWedge5" refType="w" fact="0.5"/>
          <dgm:constr type="h" for="ch" forName="arrowWedge6" refType="w" fact="0.08"/>
          <dgm:constr type="diam" for="ch" forName="arrowWedge6" refType="w" fact="0.84"/>
          <dgm:constr type="l" for="ch" forName="arrowWedge6" refType="w" fact="0.5"/>
          <dgm:constr type="t" for="ch" forName="arrowWedge6" refType="w" fact="0.5"/>
          <dgm:constr type="h" for="ch" forName="arrowWedge7" refType="w" fact="0.08"/>
          <dgm:constr type="diam" for="ch" forName="arrowWedge7" refType="w" fact="0.84"/>
          <dgm:constr type="l" for="ch" forName="arrowWedge7" refType="w" fact="0.5"/>
          <dgm:constr type="t" for="ch" forName="arrowWedge7" refType="w" fact="0.5"/>
          <dgm:constr type="primFontSz" for="ch" ptType="node" op="equ"/>
        </dgm:constrLst>
      </dgm:else>
    </dgm:choose>
    <dgm:ruleLst/>
    <dgm:choose name="Name8">
      <dgm:if name="Name9" axis="ch" ptType="node" func="cnt" op="gte" val="1">
        <dgm:layoutNode name="wedge1">
          <dgm:alg type="sp"/>
          <dgm:choose name="Name10">
            <dgm:if name="Name11" axis="ch" ptType="node" func="cnt" op="equ" val="1">
              <dgm:shape xmlns:r="http://schemas.openxmlformats.org/officeDocument/2006/relationships" type="ellipse" r:blip="">
                <dgm:adjLst/>
              </dgm:shape>
            </dgm:if>
            <dgm:if name="Name12" axis="ch" ptType="node" func="cnt" op="equ" val="2">
              <dgm:shape xmlns:r="http://schemas.openxmlformats.org/officeDocument/2006/relationships" type="pie" r:blip="">
                <dgm:adjLst>
                  <dgm:adj idx="1" val="270"/>
                  <dgm:adj idx="2" val="90"/>
                </dgm:adjLst>
              </dgm:shape>
            </dgm:if>
            <dgm:if name="Name13" axis="ch" ptType="node" func="cnt" op="equ" val="3">
              <dgm:shape xmlns:r="http://schemas.openxmlformats.org/officeDocument/2006/relationships" type="pie" r:blip="">
                <dgm:adjLst>
                  <dgm:adj idx="1" val="270"/>
                  <dgm:adj idx="2" val="30"/>
                </dgm:adjLst>
              </dgm:shape>
            </dgm:if>
            <dgm:if name="Name14" axis="ch" ptType="node" func="cnt" op="equ" val="4">
              <dgm:shape xmlns:r="http://schemas.openxmlformats.org/officeDocument/2006/relationships" type="pie" r:blip="">
                <dgm:adjLst>
                  <dgm:adj idx="1" val="270"/>
                  <dgm:adj idx="2" val="0"/>
                </dgm:adjLst>
              </dgm:shape>
            </dgm:if>
            <dgm:if name="Name15" axis="ch" ptType="node" func="cnt" op="equ" val="5">
              <dgm:shape xmlns:r="http://schemas.openxmlformats.org/officeDocument/2006/relationships" type="pie" r:blip="">
                <dgm:adjLst>
                  <dgm:adj idx="1" val="270"/>
                  <dgm:adj idx="2" val="342"/>
                </dgm:adjLst>
              </dgm:shape>
            </dgm:if>
            <dgm:if name="Name16" axis="ch" ptType="node" func="cnt" op="equ" val="6">
              <dgm:shape xmlns:r="http://schemas.openxmlformats.org/officeDocument/2006/relationships" type="pie" r:blip="">
                <dgm:adjLst>
                  <dgm:adj idx="1" val="270"/>
                  <dgm:adj idx="2" val="330"/>
                </dgm:adjLst>
              </dgm:shape>
            </dgm:if>
            <dgm:else name="Name17">
              <dgm:shape xmlns:r="http://schemas.openxmlformats.org/officeDocument/2006/relationships" type="pie" r:blip="">
                <dgm:adjLst>
                  <dgm:adj idx="1" val="270"/>
                  <dgm:adj idx="2" val="321.4286"/>
                </dgm:adjLst>
              </dgm:shape>
            </dgm:else>
          </dgm:choose>
          <dgm:choose name="Name18">
            <dgm:if name="Name19" func="var" arg="dir" op="equ" val="norm">
              <dgm:presOf axis="ch desOrSelf" ptType="node node" st="1 1" cnt="1 0"/>
            </dgm:if>
            <dgm:else name="Name20">
              <dgm:choose name="Name21">
                <dgm:if name="Name22" axis="ch" ptType="node" func="cnt" op="equ" val="1">
                  <dgm:presOf axis="ch desOrSelf" ptType="node node" st="1 1" cnt="1 0"/>
                </dgm:if>
                <dgm:if name="Name23" axis="ch" ptType="node" func="cnt" op="equ" val="2">
                  <dgm:presOf axis="ch desOrSelf" ptType="node node" st="2 1" cnt="1 0"/>
                </dgm:if>
                <dgm:if name="Name24" axis="ch" ptType="node" func="cnt" op="equ" val="3">
                  <dgm:presOf axis="ch desOrSelf" ptType="node node" st="3 1" cnt="1 0"/>
                </dgm:if>
                <dgm:if name="Name25" axis="ch" ptType="node" func="cnt" op="equ" val="4">
                  <dgm:presOf axis="ch desOrSelf" ptType="node node" st="4 1" cnt="1 0"/>
                </dgm:if>
                <dgm:if name="Name26" axis="ch" ptType="node" func="cnt" op="equ" val="5">
                  <dgm:presOf axis="ch desOrSelf" ptType="node node" st="5 1" cnt="1 0"/>
                </dgm:if>
                <dgm:if name="Name27" axis="ch" ptType="node" func="cnt" op="equ" val="6">
                  <dgm:presOf axis="ch desOrSelf" ptType="node node" st="6 1" cnt="1 0"/>
                </dgm:if>
                <dgm:else name="Name28">
                  <dgm:presOf axis="ch desOrSelf" ptType="node node" st="7 1" cnt="1 0"/>
                </dgm:else>
              </dgm:choose>
            </dgm:else>
          </dgm:choose>
          <dgm:constrLst/>
          <dgm:ruleLst/>
        </dgm:layoutNode>
        <dgm:layoutNode name="dummy1a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1b" moveWith="wedge1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1Tx" moveWith="wedg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29">
            <dgm:if name="Name30" func="var" arg="dir" op="equ" val="norm">
              <dgm:presOf axis="ch desOrSelf" ptType="node node" st="1 1" cnt="1 0"/>
            </dgm:if>
            <dgm:else name="Name31">
              <dgm:choose name="Name32">
                <dgm:if name="Name33" axis="ch" ptType="node" func="cnt" op="equ" val="1">
                  <dgm:presOf axis="ch desOrSelf" ptType="node node" st="1 1" cnt="1 0"/>
                </dgm:if>
                <dgm:if name="Name34" axis="ch" ptType="node" func="cnt" op="equ" val="2">
                  <dgm:presOf axis="ch desOrSelf" ptType="node node" st="2 1" cnt="1 0"/>
                </dgm:if>
                <dgm:if name="Name35" axis="ch" ptType="node" func="cnt" op="equ" val="3">
                  <dgm:presOf axis="ch desOrSelf" ptType="node node" st="3 1" cnt="1 0"/>
                </dgm:if>
                <dgm:if name="Name36" axis="ch" ptType="node" func="cnt" op="equ" val="4">
                  <dgm:presOf axis="ch desOrSelf" ptType="node node" st="4 1" cnt="1 0"/>
                </dgm:if>
                <dgm:if name="Name37" axis="ch" ptType="node" func="cnt" op="equ" val="5">
                  <dgm:presOf axis="ch desOrSelf" ptType="node node" st="5 1" cnt="1 0"/>
                </dgm:if>
                <dgm:if name="Name38" axis="ch" ptType="node" func="cnt" op="equ" val="6">
                  <dgm:presOf axis="ch desOrSelf" ptType="node node" st="6 1" cnt="1 0"/>
                </dgm:if>
                <dgm:else name="Name39">
                  <dgm:presOf axis="ch desOrSelf" ptType="node node" st="7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40"/>
    </dgm:choose>
    <dgm:choose name="Name41">
      <dgm:if name="Name42" axis="ch" ptType="node" func="cnt" op="gte" val="2">
        <dgm:layoutNode name="wedge2">
          <dgm:alg type="sp"/>
          <dgm:choose name="Name43">
            <dgm:if name="Name44" axis="ch" ptType="node" func="cnt" op="equ" val="2">
              <dgm:shape xmlns:r="http://schemas.openxmlformats.org/officeDocument/2006/relationships" type="pie" r:blip="">
                <dgm:adjLst>
                  <dgm:adj idx="1" val="90"/>
                  <dgm:adj idx="2" val="270"/>
                </dgm:adjLst>
              </dgm:shape>
            </dgm:if>
            <dgm:if name="Name45" axis="ch" ptType="node" func="cnt" op="equ" val="3">
              <dgm:shape xmlns:r="http://schemas.openxmlformats.org/officeDocument/2006/relationships" type="pie" r:blip="">
                <dgm:adjLst>
                  <dgm:adj idx="1" val="30"/>
                  <dgm:adj idx="2" val="150"/>
                </dgm:adjLst>
              </dgm:shape>
            </dgm:if>
            <dgm:if name="Name46" axis="ch" ptType="node" func="cnt" op="equ" val="4">
              <dgm:shape xmlns:r="http://schemas.openxmlformats.org/officeDocument/2006/relationships" type="pie" r:blip="">
                <dgm:adjLst>
                  <dgm:adj idx="1" val="0"/>
                  <dgm:adj idx="2" val="90"/>
                </dgm:adjLst>
              </dgm:shape>
            </dgm:if>
            <dgm:if name="Name47" axis="ch" ptType="node" func="cnt" op="equ" val="5">
              <dgm:shape xmlns:r="http://schemas.openxmlformats.org/officeDocument/2006/relationships" type="pie" r:blip="">
                <dgm:adjLst>
                  <dgm:adj idx="1" val="342"/>
                  <dgm:adj idx="2" val="54"/>
                </dgm:adjLst>
              </dgm:shape>
            </dgm:if>
            <dgm:if name="Name48" axis="ch" ptType="node" func="cnt" op="equ" val="6">
              <dgm:shape xmlns:r="http://schemas.openxmlformats.org/officeDocument/2006/relationships" type="pie" r:blip="">
                <dgm:adjLst>
                  <dgm:adj idx="1" val="330"/>
                  <dgm:adj idx="2" val="30"/>
                </dgm:adjLst>
              </dgm:shape>
            </dgm:if>
            <dgm:else name="Name49">
              <dgm:shape xmlns:r="http://schemas.openxmlformats.org/officeDocument/2006/relationships" type="pie" r:blip="">
                <dgm:adjLst>
                  <dgm:adj idx="1" val="321.4286"/>
                  <dgm:adj idx="2" val="12.85714"/>
                </dgm:adjLst>
              </dgm:shape>
            </dgm:else>
          </dgm:choose>
          <dgm:choose name="Name50">
            <dgm:if name="Name51" func="var" arg="dir" op="equ" val="norm">
              <dgm:presOf axis="ch desOrSelf" ptType="node node" st="2 1" cnt="1 0"/>
            </dgm:if>
            <dgm:else name="Name52">
              <dgm:choose name="Name53">
                <dgm:if name="Name54" axis="ch" ptType="node" func="cnt" op="equ" val="2">
                  <dgm:presOf axis="ch desOrSelf" ptType="node node" st="1 1" cnt="1 0"/>
                </dgm:if>
                <dgm:if name="Name55" axis="ch" ptType="node" func="cnt" op="equ" val="3">
                  <dgm:presOf axis="ch desOrSelf" ptType="node node" st="2 1" cnt="1 0"/>
                </dgm:if>
                <dgm:if name="Name56" axis="ch" ptType="node" func="cnt" op="equ" val="4">
                  <dgm:presOf axis="ch desOrSelf" ptType="node node" st="3 1" cnt="1 0"/>
                </dgm:if>
                <dgm:if name="Name57" axis="ch" ptType="node" func="cnt" op="equ" val="5">
                  <dgm:presOf axis="ch desOrSelf" ptType="node node" st="4 1" cnt="1 0"/>
                </dgm:if>
                <dgm:if name="Name58" axis="ch" ptType="node" func="cnt" op="equ" val="6">
                  <dgm:presOf axis="ch desOrSelf" ptType="node node" st="5 1" cnt="1 0"/>
                </dgm:if>
                <dgm:else name="Name59">
                  <dgm:presOf axis="ch desOrSelf" ptType="node node" st="6 1" cnt="1 0"/>
                </dgm:else>
              </dgm:choose>
            </dgm:else>
          </dgm:choose>
          <dgm:constrLst/>
          <dgm:ruleLst/>
        </dgm:layoutNode>
        <dgm:layoutNode name="dummy2a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2b" moveWith="wedge2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2Tx" moveWith="wedge2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60">
            <dgm:if name="Name61" func="var" arg="dir" op="equ" val="norm">
              <dgm:presOf axis="ch desOrSelf" ptType="node node" st="2 1" cnt="1 0"/>
            </dgm:if>
            <dgm:else name="Name62">
              <dgm:choose name="Name63">
                <dgm:if name="Name64" axis="ch" ptType="node" func="cnt" op="equ" val="2">
                  <dgm:presOf axis="ch desOrSelf" ptType="node node" st="1 1" cnt="1 0"/>
                </dgm:if>
                <dgm:if name="Name65" axis="ch" ptType="node" func="cnt" op="equ" val="3">
                  <dgm:presOf axis="ch desOrSelf" ptType="node node" st="2 1" cnt="1 0"/>
                </dgm:if>
                <dgm:if name="Name66" axis="ch" ptType="node" func="cnt" op="equ" val="4">
                  <dgm:presOf axis="ch desOrSelf" ptType="node node" st="3 1" cnt="1 0"/>
                </dgm:if>
                <dgm:if name="Name67" axis="ch" ptType="node" func="cnt" op="equ" val="5">
                  <dgm:presOf axis="ch desOrSelf" ptType="node node" st="4 1" cnt="1 0"/>
                </dgm:if>
                <dgm:if name="Name68" axis="ch" ptType="node" func="cnt" op="equ" val="6">
                  <dgm:presOf axis="ch desOrSelf" ptType="node node" st="5 1" cnt="1 0"/>
                </dgm:if>
                <dgm:else name="Name69">
                  <dgm:presOf axis="ch desOrSelf" ptType="node node" st="6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70"/>
    </dgm:choose>
    <dgm:choose name="Name71">
      <dgm:if name="Name72" axis="ch" ptType="node" func="cnt" op="gte" val="3">
        <dgm:layoutNode name="wedge3">
          <dgm:alg type="sp"/>
          <dgm:choose name="Name73">
            <dgm:if name="Name74" axis="ch" ptType="node" func="cnt" op="equ" val="3">
              <dgm:shape xmlns:r="http://schemas.openxmlformats.org/officeDocument/2006/relationships" type="pie" r:blip="">
                <dgm:adjLst>
                  <dgm:adj idx="1" val="150"/>
                  <dgm:adj idx="2" val="270"/>
                </dgm:adjLst>
              </dgm:shape>
            </dgm:if>
            <dgm:if name="Name75" axis="ch" ptType="node" func="cnt" op="equ" val="4">
              <dgm:shape xmlns:r="http://schemas.openxmlformats.org/officeDocument/2006/relationships" type="pie" r:blip="">
                <dgm:adjLst>
                  <dgm:adj idx="1" val="90"/>
                  <dgm:adj idx="2" val="180"/>
                </dgm:adjLst>
              </dgm:shape>
            </dgm:if>
            <dgm:if name="Name76" axis="ch" ptType="node" func="cnt" op="equ" val="5">
              <dgm:shape xmlns:r="http://schemas.openxmlformats.org/officeDocument/2006/relationships" type="pie" r:blip="">
                <dgm:adjLst>
                  <dgm:adj idx="1" val="54"/>
                  <dgm:adj idx="2" val="126"/>
                </dgm:adjLst>
              </dgm:shape>
            </dgm:if>
            <dgm:if name="Name77" axis="ch" ptType="node" func="cnt" op="equ" val="6">
              <dgm:shape xmlns:r="http://schemas.openxmlformats.org/officeDocument/2006/relationships" type="pie" r:blip="">
                <dgm:adjLst>
                  <dgm:adj idx="1" val="30"/>
                  <dgm:adj idx="2" val="90"/>
                </dgm:adjLst>
              </dgm:shape>
            </dgm:if>
            <dgm:else name="Name78">
              <dgm:shape xmlns:r="http://schemas.openxmlformats.org/officeDocument/2006/relationships" type="pie" r:blip="">
                <dgm:adjLst>
                  <dgm:adj idx="1" val="12.85714"/>
                  <dgm:adj idx="2" val="64.28571"/>
                </dgm:adjLst>
              </dgm:shape>
            </dgm:else>
          </dgm:choose>
          <dgm:choose name="Name79">
            <dgm:if name="Name80" func="var" arg="dir" op="equ" val="norm">
              <dgm:presOf axis="ch desOrSelf" ptType="node node" st="3 1" cnt="1 0"/>
            </dgm:if>
            <dgm:else name="Name81">
              <dgm:choose name="Name82">
                <dgm:if name="Name83" axis="ch" ptType="node" func="cnt" op="equ" val="3">
                  <dgm:presOf axis="ch desOrSelf" ptType="node node" st="1 1" cnt="1 0"/>
                </dgm:if>
                <dgm:if name="Name84" axis="ch" ptType="node" func="cnt" op="equ" val="4">
                  <dgm:presOf axis="ch desOrSelf" ptType="node node" st="2 1" cnt="1 0"/>
                </dgm:if>
                <dgm:if name="Name85" axis="ch" ptType="node" func="cnt" op="equ" val="5">
                  <dgm:presOf axis="ch desOrSelf" ptType="node node" st="3 1" cnt="1 0"/>
                </dgm:if>
                <dgm:if name="Name86" axis="ch" ptType="node" func="cnt" op="equ" val="6">
                  <dgm:presOf axis="ch desOrSelf" ptType="node node" st="4 1" cnt="1 0"/>
                </dgm:if>
                <dgm:else name="Name87">
                  <dgm:presOf axis="ch desOrSelf" ptType="node node" st="5 1" cnt="1 0"/>
                </dgm:else>
              </dgm:choose>
            </dgm:else>
          </dgm:choose>
          <dgm:constrLst/>
          <dgm:ruleLst/>
        </dgm:layoutNode>
        <dgm:layoutNode name="dummy3a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3b" moveWith="wedge3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3Tx" moveWith="wedge3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88">
            <dgm:if name="Name89" func="var" arg="dir" op="equ" val="norm">
              <dgm:presOf axis="ch desOrSelf" ptType="node node" st="3 1" cnt="1 0"/>
            </dgm:if>
            <dgm:else name="Name90">
              <dgm:choose name="Name91">
                <dgm:if name="Name92" axis="ch" ptType="node" func="cnt" op="equ" val="3">
                  <dgm:presOf axis="ch desOrSelf" ptType="node node" st="1 1" cnt="1 0"/>
                </dgm:if>
                <dgm:if name="Name93" axis="ch" ptType="node" func="cnt" op="equ" val="4">
                  <dgm:presOf axis="ch desOrSelf" ptType="node node" st="2 1" cnt="1 0"/>
                </dgm:if>
                <dgm:if name="Name94" axis="ch" ptType="node" func="cnt" op="equ" val="5">
                  <dgm:presOf axis="ch desOrSelf" ptType="node node" st="3 1" cnt="1 0"/>
                </dgm:if>
                <dgm:if name="Name95" axis="ch" ptType="node" func="cnt" op="equ" val="6">
                  <dgm:presOf axis="ch desOrSelf" ptType="node node" st="4 1" cnt="1 0"/>
                </dgm:if>
                <dgm:else name="Name96">
                  <dgm:presOf axis="ch desOrSelf" ptType="node node" st="5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97"/>
    </dgm:choose>
    <dgm:choose name="Name98">
      <dgm:if name="Name99" axis="ch" ptType="node" func="cnt" op="gte" val="4">
        <dgm:layoutNode name="wedge4">
          <dgm:alg type="sp"/>
          <dgm:choose name="Name100">
            <dgm:if name="Name101" axis="ch" ptType="node" func="cnt" op="equ" val="4">
              <dgm:shape xmlns:r="http://schemas.openxmlformats.org/officeDocument/2006/relationships" type="pie" r:blip="">
                <dgm:adjLst>
                  <dgm:adj idx="1" val="180"/>
                  <dgm:adj idx="2" val="270"/>
                </dgm:adjLst>
              </dgm:shape>
            </dgm:if>
            <dgm:if name="Name102" axis="ch" ptType="node" func="cnt" op="equ" val="5">
              <dgm:shape xmlns:r="http://schemas.openxmlformats.org/officeDocument/2006/relationships" type="pie" r:blip="">
                <dgm:adjLst>
                  <dgm:adj idx="1" val="126"/>
                  <dgm:adj idx="2" val="198"/>
                </dgm:adjLst>
              </dgm:shape>
            </dgm:if>
            <dgm:if name="Name103" axis="ch" ptType="node" func="cnt" op="equ" val="6">
              <dgm:shape xmlns:r="http://schemas.openxmlformats.org/officeDocument/2006/relationships" type="pie" r:blip="">
                <dgm:adjLst>
                  <dgm:adj idx="1" val="90"/>
                  <dgm:adj idx="2" val="150"/>
                </dgm:adjLst>
              </dgm:shape>
            </dgm:if>
            <dgm:else name="Name104">
              <dgm:shape xmlns:r="http://schemas.openxmlformats.org/officeDocument/2006/relationships" type="pie" r:blip="">
                <dgm:adjLst>
                  <dgm:adj idx="1" val="64.2871"/>
                  <dgm:adj idx="2" val="115.7143"/>
                </dgm:adjLst>
              </dgm:shape>
            </dgm:else>
          </dgm:choose>
          <dgm:choose name="Name105">
            <dgm:if name="Name106" func="var" arg="dir" op="equ" val="norm">
              <dgm:presOf axis="ch desOrSelf" ptType="node node" st="4 1" cnt="1 0"/>
            </dgm:if>
            <dgm:else name="Name107">
              <dgm:choose name="Name108">
                <dgm:if name="Name109" axis="ch" ptType="node" func="cnt" op="equ" val="4">
                  <dgm:presOf axis="ch desOrSelf" ptType="node node" st="1 1" cnt="1 0"/>
                </dgm:if>
                <dgm:if name="Name110" axis="ch" ptType="node" func="cnt" op="equ" val="5">
                  <dgm:presOf axis="ch desOrSelf" ptType="node node" st="2 1" cnt="1 0"/>
                </dgm:if>
                <dgm:if name="Name111" axis="ch" ptType="node" func="cnt" op="equ" val="6">
                  <dgm:presOf axis="ch desOrSelf" ptType="node node" st="3 1" cnt="1 0"/>
                </dgm:if>
                <dgm:else name="Name112">
                  <dgm:presOf axis="ch desOrSelf" ptType="node node" st="4 1" cnt="1 0"/>
                </dgm:else>
              </dgm:choose>
            </dgm:else>
          </dgm:choose>
          <dgm:constrLst/>
          <dgm:ruleLst/>
        </dgm:layoutNode>
        <dgm:layoutNode name="dummy4a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4b" moveWith="wedge4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4Tx" moveWith="wedge4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13">
            <dgm:if name="Name114" func="var" arg="dir" op="equ" val="norm">
              <dgm:presOf axis="ch desOrSelf" ptType="node node" st="4 1" cnt="1 0"/>
            </dgm:if>
            <dgm:else name="Name115">
              <dgm:choose name="Name116">
                <dgm:if name="Name117" axis="ch" ptType="node" func="cnt" op="equ" val="4">
                  <dgm:presOf axis="ch desOrSelf" ptType="node node" st="1 1" cnt="1 0"/>
                </dgm:if>
                <dgm:if name="Name118" axis="ch" ptType="node" func="cnt" op="equ" val="5">
                  <dgm:presOf axis="ch desOrSelf" ptType="node node" st="2 1" cnt="1 0"/>
                </dgm:if>
                <dgm:if name="Name119" axis="ch" ptType="node" func="cnt" op="equ" val="6">
                  <dgm:presOf axis="ch desOrSelf" ptType="node node" st="3 1" cnt="1 0"/>
                </dgm:if>
                <dgm:else name="Name120">
                  <dgm:presOf axis="ch desOrSelf" ptType="node node" st="4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21"/>
    </dgm:choose>
    <dgm:choose name="Name122">
      <dgm:if name="Name123" axis="ch" ptType="node" func="cnt" op="gte" val="5">
        <dgm:layoutNode name="wedge5">
          <dgm:alg type="sp"/>
          <dgm:choose name="Name124">
            <dgm:if name="Name125" axis="ch" ptType="node" func="cnt" op="equ" val="5">
              <dgm:shape xmlns:r="http://schemas.openxmlformats.org/officeDocument/2006/relationships" type="pie" r:blip="">
                <dgm:adjLst>
                  <dgm:adj idx="1" val="198"/>
                  <dgm:adj idx="2" val="270"/>
                </dgm:adjLst>
              </dgm:shape>
            </dgm:if>
            <dgm:if name="Name126" axis="ch" ptType="node" func="cnt" op="equ" val="6">
              <dgm:shape xmlns:r="http://schemas.openxmlformats.org/officeDocument/2006/relationships" type="pie" r:blip="">
                <dgm:adjLst>
                  <dgm:adj idx="1" val="150"/>
                  <dgm:adj idx="2" val="210"/>
                </dgm:adjLst>
              </dgm:shape>
            </dgm:if>
            <dgm:else name="Name127">
              <dgm:shape xmlns:r="http://schemas.openxmlformats.org/officeDocument/2006/relationships" type="pie" r:blip="">
                <dgm:adjLst>
                  <dgm:adj idx="1" val="115.7143"/>
                  <dgm:adj idx="2" val="167.1429"/>
                </dgm:adjLst>
              </dgm:shape>
            </dgm:else>
          </dgm:choose>
          <dgm:choose name="Name128">
            <dgm:if name="Name129" func="var" arg="dir" op="equ" val="norm">
              <dgm:presOf axis="ch desOrSelf" ptType="node node" st="5 1" cnt="1 0"/>
            </dgm:if>
            <dgm:else name="Name130">
              <dgm:choose name="Name131">
                <dgm:if name="Name132" axis="ch" ptType="node" func="cnt" op="equ" val="5">
                  <dgm:presOf axis="ch desOrSelf" ptType="node node" st="1 1" cnt="1 0"/>
                </dgm:if>
                <dgm:if name="Name133" axis="ch" ptType="node" func="cnt" op="equ" val="6">
                  <dgm:presOf axis="ch desOrSelf" ptType="node node" st="2 1" cnt="1 0"/>
                </dgm:if>
                <dgm:else name="Name134">
                  <dgm:presOf axis="ch desOrSelf" ptType="node node" st="3 1" cnt="1 0"/>
                </dgm:else>
              </dgm:choose>
            </dgm:else>
          </dgm:choose>
          <dgm:constrLst/>
          <dgm:ruleLst/>
        </dgm:layoutNode>
        <dgm:layoutNode name="dummy5a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5b" moveWith="wedge5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5Tx" moveWith="wedge5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35">
            <dgm:if name="Name136" func="var" arg="dir" op="equ" val="norm">
              <dgm:presOf axis="ch desOrSelf" ptType="node node" st="5 1" cnt="1 0"/>
            </dgm:if>
            <dgm:else name="Name137">
              <dgm:choose name="Name138">
                <dgm:if name="Name139" axis="ch" ptType="node" func="cnt" op="equ" val="5">
                  <dgm:presOf axis="ch desOrSelf" ptType="node node" st="1 1" cnt="1 0"/>
                </dgm:if>
                <dgm:if name="Name140" axis="ch" ptType="node" func="cnt" op="equ" val="6">
                  <dgm:presOf axis="ch desOrSelf" ptType="node node" st="2 1" cnt="1 0"/>
                </dgm:if>
                <dgm:else name="Name141">
                  <dgm:presOf axis="ch desOrSelf" ptType="node node" st="3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42"/>
    </dgm:choose>
    <dgm:choose name="Name143">
      <dgm:if name="Name144" axis="ch" ptType="node" func="cnt" op="gte" val="6">
        <dgm:layoutNode name="wedge6">
          <dgm:alg type="sp"/>
          <dgm:choose name="Name145">
            <dgm:if name="Name146" axis="ch" ptType="node" func="cnt" op="equ" val="6">
              <dgm:shape xmlns:r="http://schemas.openxmlformats.org/officeDocument/2006/relationships" type="pie" r:blip="">
                <dgm:adjLst>
                  <dgm:adj idx="1" val="210"/>
                  <dgm:adj idx="2" val="270"/>
                </dgm:adjLst>
              </dgm:shape>
            </dgm:if>
            <dgm:else name="Name147">
              <dgm:shape xmlns:r="http://schemas.openxmlformats.org/officeDocument/2006/relationships" type="pie" r:blip="">
                <dgm:adjLst>
                  <dgm:adj idx="1" val="167.1429"/>
                  <dgm:adj idx="2" val="218.5714"/>
                </dgm:adjLst>
              </dgm:shape>
            </dgm:else>
          </dgm:choose>
          <dgm:choose name="Name148">
            <dgm:if name="Name149" func="var" arg="dir" op="equ" val="norm">
              <dgm:presOf axis="ch desOrSelf" ptType="node node" st="6 1" cnt="1 0"/>
            </dgm:if>
            <dgm:else name="Name150">
              <dgm:choose name="Name151">
                <dgm:if name="Name152" axis="ch" ptType="node" func="cnt" op="equ" val="6">
                  <dgm:presOf axis="ch desOrSelf" ptType="node node" st="1 1" cnt="1 0"/>
                </dgm:if>
                <dgm:else name="Name153">
                  <dgm:presOf axis="ch desOrSelf" ptType="node node" st="2 1" cnt="1 0"/>
                </dgm:else>
              </dgm:choose>
            </dgm:else>
          </dgm:choose>
          <dgm:constrLst/>
          <dgm:ruleLst/>
        </dgm:layoutNode>
        <dgm:layoutNode name="dummy6a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6b" moveWith="wedge6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6Tx" moveWith="wedge6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54">
            <dgm:if name="Name155" func="var" arg="dir" op="equ" val="norm">
              <dgm:presOf axis="ch desOrSelf" ptType="node node" st="6 1" cnt="1 0"/>
            </dgm:if>
            <dgm:else name="Name156">
              <dgm:choose name="Name157">
                <dgm:if name="Name158" axis="ch" ptType="node" func="cnt" op="equ" val="6">
                  <dgm:presOf axis="ch desOrSelf" ptType="node node" st="1 1" cnt="1 0"/>
                </dgm:if>
                <dgm:else name="Name159">
                  <dgm:presOf axis="ch desOrSelf" ptType="node node" st="2 1" cnt="1 0"/>
                </dgm:else>
              </dgm:choose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0"/>
    </dgm:choose>
    <dgm:choose name="Name161">
      <dgm:if name="Name162" axis="ch" ptType="node" func="cnt" op="gte" val="7">
        <dgm:layoutNode name="wedge7">
          <dgm:alg type="sp"/>
          <dgm:shape xmlns:r="http://schemas.openxmlformats.org/officeDocument/2006/relationships" type="pie" r:blip="">
            <dgm:adjLst>
              <dgm:adj idx="1" val="218.5714"/>
              <dgm:adj idx="2" val="270"/>
            </dgm:adjLst>
          </dgm:shape>
          <dgm:choose name="Name163">
            <dgm:if name="Name164" func="var" arg="dir" op="equ" val="norm">
              <dgm:presOf axis="ch desOrSelf" ptType="node node" st="7 1" cnt="1 0"/>
            </dgm:if>
            <dgm:else name="Name165">
              <dgm:presOf axis="ch desOrSelf" ptType="node node" st="1 1" cnt="1 0"/>
            </dgm:else>
          </dgm:choose>
          <dgm:constrLst/>
          <dgm:ruleLst/>
        </dgm:layoutNode>
        <dgm:layoutNode name="dummy7a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dummy7b" moveWith="wedge7">
          <dgm:alg type="sp"/>
          <dgm:shape xmlns:r="http://schemas.openxmlformats.org/officeDocument/2006/relationships" r:blip="">
            <dgm:adjLst/>
          </dgm:shape>
          <dgm:presOf/>
          <dgm:constrLst>
            <dgm:constr type="w" val="1"/>
            <dgm:constr type="h" val="1"/>
          </dgm:constrLst>
          <dgm:ruleLst/>
        </dgm:layoutNode>
        <dgm:layoutNode name="wedge7Tx" moveWith="wedge7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 hideGeom="1">
            <dgm:adjLst/>
          </dgm:shape>
          <dgm:choose name="Name166">
            <dgm:if name="Name167" func="var" arg="dir" op="equ" val="norm">
              <dgm:presOf axis="ch desOrSelf" ptType="node node" st="7 1" cnt="1 0"/>
            </dgm:if>
            <dgm:else name="Name168">
              <dgm:presOf axis="ch desOrSelf" ptType="node node" st="1 1" cnt="1 0"/>
            </dgm:else>
          </dgm:choose>
          <dgm:constrLst>
            <dgm:constr type="tMarg" refType="primFontSz" fact="0.1"/>
            <dgm:constr type="bMarg" refType="primFontSz" fact="0.1"/>
            <dgm:constr type="lMarg" refType="primFontSz" fact="0.1"/>
            <dgm:constr type="rMarg" refType="primFontSz" fact="0.1"/>
            <dgm:constr type="primFontSz" val="65"/>
          </dgm:constrLst>
          <dgm:ruleLst>
            <dgm:rule type="primFontSz" val="5" fact="NaN" max="NaN"/>
          </dgm:ruleLst>
        </dgm:layoutNode>
      </dgm:if>
      <dgm:else name="Name169"/>
    </dgm:choose>
    <dgm:choose name="Name170">
      <dgm:if name="Name171" axis="ch" ptType="node" func="cnt" op="equ" val="1">
        <dgm:forEach name="Name172" axis="ch" ptType="sibTrans" hideLastTrans="0" cnt="1">
          <dgm:layoutNode name="arrowWedge1single" styleLbl="fgSibTrans2D1">
            <dgm:choose name="Name173">
              <dgm:if name="Name174" func="var" arg="dir" op="equ" val="norm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arr"/>
                  <dgm:param type="endSty" val="noArr"/>
                </dgm:alg>
              </dgm:if>
              <dgm:else name="Name175">
                <dgm:alg type="conn">
                  <dgm:param type="connRout" val="longCurve"/>
                  <dgm:param type="srcNode" val="dummy1a"/>
                  <dgm:param type="dstNode" val="dummy1b"/>
                  <dgm:param type="begPts" val="tL"/>
                  <dgm:param type="endPts" val="tR"/>
                  <dgm:param type="begSty" val="noArr"/>
                  <dgm:param type="endSty" val="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if name="Name176" axis="ch" ptType="node" func="cnt" op="gte" val="2">
        <dgm:forEach name="Name177" axis="ch" ptType="sibTrans" hideLastTrans="0" cnt="1">
          <dgm:layoutNode name="arrowWedge1" styleLbl="fgSibTrans2D1">
            <dgm:choose name="Name178">
              <dgm:if name="Name179" func="var" arg="dir" op="equ" val="norm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noArr"/>
                  <dgm:param type="endSty" val="arr"/>
                </dgm:alg>
              </dgm:if>
              <dgm:else name="Name180">
                <dgm:alg type="conn">
                  <dgm:param type="connRout" val="curve"/>
                  <dgm:param type="srcNode" val="dummy1a"/>
                  <dgm:param type="dstNode" val="dummy1b"/>
                  <dgm:param type="begPts" val="tL"/>
                  <dgm:param type="endPts" val="tL"/>
                  <dgm:param type="begSty" val="arr"/>
                  <dgm:param type="endSty" val="noArr"/>
                </dgm:alg>
              </dgm:else>
            </dgm:choose>
            <dgm:shape xmlns:r="http://schemas.openxmlformats.org/officeDocument/2006/relationships" type="conn" r:blip="">
              <dgm:adjLst/>
            </dgm:shape>
            <dgm:presOf/>
            <dgm:constrLst>
              <dgm:constr type="w" val="1"/>
              <dgm:constr type="begPad"/>
              <dgm:constr type="endPad"/>
            </dgm:constrLst>
            <dgm:ruleLst/>
          </dgm:layoutNode>
        </dgm:forEach>
      </dgm:if>
      <dgm:else name="Name181"/>
    </dgm:choose>
    <dgm:forEach name="Name182" axis="ch" ptType="sibTrans" hideLastTrans="0" st="2" cnt="1">
      <dgm:layoutNode name="arrowWedge2" styleLbl="fgSibTrans2D1">
        <dgm:choose name="Name183">
          <dgm:if name="Name184" func="var" arg="dir" op="equ" val="norm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5">
            <dgm:alg type="conn">
              <dgm:param type="connRout" val="curve"/>
              <dgm:param type="srcNode" val="dummy2a"/>
              <dgm:param type="dstNode" val="dummy2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86" axis="ch" ptType="sibTrans" hideLastTrans="0" st="3" cnt="1">
      <dgm:layoutNode name="arrowWedge3" styleLbl="fgSibTrans2D1">
        <dgm:choose name="Name187">
          <dgm:if name="Name188" func="var" arg="dir" op="equ" val="norm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89">
            <dgm:alg type="conn">
              <dgm:param type="connRout" val="curve"/>
              <dgm:param type="srcNode" val="dummy3a"/>
              <dgm:param type="dstNode" val="dummy3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0" axis="ch" ptType="sibTrans" hideLastTrans="0" st="4" cnt="1">
      <dgm:layoutNode name="arrowWedge4" styleLbl="fgSibTrans2D1">
        <dgm:choose name="Name191">
          <dgm:if name="Name192" func="var" arg="dir" op="equ" val="norm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3">
            <dgm:alg type="conn">
              <dgm:param type="connRout" val="curve"/>
              <dgm:param type="srcNode" val="dummy4a"/>
              <dgm:param type="dstNode" val="dummy4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4" axis="ch" ptType="sibTrans" hideLastTrans="0" st="5" cnt="1">
      <dgm:layoutNode name="arrowWedge5" styleLbl="fgSibTrans2D1">
        <dgm:choose name="Name195">
          <dgm:if name="Name196" func="var" arg="dir" op="equ" val="norm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197">
            <dgm:alg type="conn">
              <dgm:param type="connRout" val="curve"/>
              <dgm:param type="srcNode" val="dummy5a"/>
              <dgm:param type="dstNode" val="dummy5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198" axis="ch" ptType="sibTrans" hideLastTrans="0" st="6" cnt="1">
      <dgm:layoutNode name="arrowWedge6" styleLbl="fgSibTrans2D1">
        <dgm:choose name="Name199">
          <dgm:if name="Name200" func="var" arg="dir" op="equ" val="norm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1">
            <dgm:alg type="conn">
              <dgm:param type="connRout" val="curve"/>
              <dgm:param type="srcNode" val="dummy6a"/>
              <dgm:param type="dstNode" val="dummy6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  <dgm:forEach name="Name202" axis="ch" ptType="sibTrans" hideLastTrans="0" st="7" cnt="1">
      <dgm:layoutNode name="arrowWedge7" styleLbl="fgSibTrans2D1">
        <dgm:choose name="Name203">
          <dgm:if name="Name204" func="var" arg="dir" op="equ" val="norm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noArr"/>
              <dgm:param type="endSty" val="arr"/>
            </dgm:alg>
          </dgm:if>
          <dgm:else name="Name205">
            <dgm:alg type="conn">
              <dgm:param type="connRout" val="curve"/>
              <dgm:param type="srcNode" val="dummy7a"/>
              <dgm:param type="dstNode" val="dummy7b"/>
              <dgm:param type="begPts" val="tL"/>
              <dgm:param type="endPts" val="tL"/>
              <dgm:param type="begSty" val="arr"/>
              <dgm:param type="endSty" val="noArr"/>
            </dgm:alg>
          </dgm:else>
        </dgm:choose>
        <dgm:shape xmlns:r="http://schemas.openxmlformats.org/officeDocument/2006/relationships" type="conn" r:blip="">
          <dgm:adjLst/>
        </dgm:shape>
        <dgm:presOf/>
        <dgm:constrLst>
          <dgm:constr type="w" val="1"/>
          <dgm:constr type="begPad"/>
          <dgm:constr type="endPad"/>
        </dgm:constrLst>
        <dgm:ruleLst/>
      </dgm:layoutNod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2">
  <dgm:title val=""/>
  <dgm:desc val=""/>
  <dgm:catLst>
    <dgm:cat type="simple" pri="102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3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simple3">
  <dgm:title val=""/>
  <dgm:desc val=""/>
  <dgm:catLst>
    <dgm:cat type="simple" pri="10300"/>
  </dgm:catLst>
  <dgm:scene3d>
    <a:camera prst="orthographicFront"/>
    <a:lightRig rig="threePt" dir="t"/>
  </dgm:scene3d>
  <dgm:styleLbl name="node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lnNode1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dk1"/>
      </a:fontRef>
    </dgm:style>
  </dgm:styleLbl>
  <dgm:styleLbl name="venn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node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1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2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3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asst4">
    <dgm:scene3d>
      <a:camera prst="orthographicFront"/>
      <a:lightRig rig="flat" dir="t"/>
    </dgm:scene3d>
    <dgm:sp3d prstMaterial="dkEdge">
      <a:bevelT w="8200" h="38100"/>
    </dgm:sp3d>
    <dgm:txPr/>
    <dgm:style>
      <a:lnRef idx="0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>
        <a:schemeClr val="dk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2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flat" dir="t"/>
    </dgm:scene3d>
    <dgm:sp3d prstMaterial="dkEdge">
      <a:bevelT w="8200" h="38100"/>
    </dgm:sp3d>
    <dgm:txPr/>
    <dgm:style>
      <a:lnRef idx="1">
        <a:scrgbClr r="0" g="0" b="0"/>
      </a:lnRef>
      <a:fillRef idx="2">
        <a:scrgbClr r="0" g="0" b="0"/>
      </a:fillRef>
      <a:effectRef idx="1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ий слайд">
    <p:bg bwMode="grayWhite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78"/>
          <p:cNvSpPr>
            <a:spLocks noChangeArrowheads="1"/>
          </p:cNvSpPr>
          <p:nvPr/>
        </p:nvSpPr>
        <p:spPr bwMode="gray">
          <a:xfrm rot="5400000">
            <a:off x="7904162" y="1163638"/>
            <a:ext cx="2098675" cy="38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54510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grpSp>
        <p:nvGrpSpPr>
          <p:cNvPr id="2" name="Group 31"/>
          <p:cNvGrpSpPr>
            <a:grpSpLocks/>
          </p:cNvGrpSpPr>
          <p:nvPr/>
        </p:nvGrpSpPr>
        <p:grpSpPr bwMode="auto">
          <a:xfrm rot="421294">
            <a:off x="971550" y="692150"/>
            <a:ext cx="1871663" cy="1944688"/>
            <a:chOff x="521" y="482"/>
            <a:chExt cx="1134" cy="1142"/>
          </a:xfrm>
        </p:grpSpPr>
        <p:sp>
          <p:nvSpPr>
            <p:cNvPr id="6" name="Oval 32"/>
            <p:cNvSpPr>
              <a:spLocks noChangeArrowheads="1"/>
            </p:cNvSpPr>
            <p:nvPr userDrawn="1"/>
          </p:nvSpPr>
          <p:spPr bwMode="gray">
            <a:xfrm rot="-128649">
              <a:off x="851" y="811"/>
              <a:ext cx="479" cy="494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pSp>
          <p:nvGrpSpPr>
            <p:cNvPr id="3" name="Group 33"/>
            <p:cNvGrpSpPr>
              <a:grpSpLocks/>
            </p:cNvGrpSpPr>
            <p:nvPr userDrawn="1"/>
          </p:nvGrpSpPr>
          <p:grpSpPr bwMode="auto">
            <a:xfrm rot="56277">
              <a:off x="1299" y="1223"/>
              <a:ext cx="264" cy="217"/>
              <a:chOff x="3451" y="877"/>
              <a:chExt cx="401" cy="341"/>
            </a:xfrm>
          </p:grpSpPr>
          <p:sp>
            <p:nvSpPr>
              <p:cNvPr id="36" name="Oval 34"/>
              <p:cNvSpPr>
                <a:spLocks noChangeArrowheads="1"/>
              </p:cNvSpPr>
              <p:nvPr/>
            </p:nvSpPr>
            <p:spPr bwMode="gray">
              <a:xfrm>
                <a:off x="3636" y="1025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7" name="Oval 35"/>
              <p:cNvSpPr>
                <a:spLocks noChangeArrowheads="1"/>
              </p:cNvSpPr>
              <p:nvPr/>
            </p:nvSpPr>
            <p:spPr bwMode="gray">
              <a:xfrm>
                <a:off x="3761" y="1127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8" name="Oval 36"/>
              <p:cNvSpPr>
                <a:spLocks noChangeArrowheads="1"/>
              </p:cNvSpPr>
              <p:nvPr/>
            </p:nvSpPr>
            <p:spPr bwMode="gray">
              <a:xfrm>
                <a:off x="3451" y="877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5" name="Group 37"/>
            <p:cNvGrpSpPr>
              <a:grpSpLocks/>
            </p:cNvGrpSpPr>
            <p:nvPr userDrawn="1"/>
          </p:nvGrpSpPr>
          <p:grpSpPr bwMode="auto">
            <a:xfrm rot="-2383151">
              <a:off x="1389" y="946"/>
              <a:ext cx="266" cy="220"/>
              <a:chOff x="3451" y="876"/>
              <a:chExt cx="404" cy="342"/>
            </a:xfrm>
          </p:grpSpPr>
          <p:sp>
            <p:nvSpPr>
              <p:cNvPr id="33" name="Oval 38"/>
              <p:cNvSpPr>
                <a:spLocks noChangeArrowheads="1"/>
              </p:cNvSpPr>
              <p:nvPr/>
            </p:nvSpPr>
            <p:spPr bwMode="gray">
              <a:xfrm>
                <a:off x="3638" y="1024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4" name="Oval 39"/>
              <p:cNvSpPr>
                <a:spLocks noChangeArrowheads="1"/>
              </p:cNvSpPr>
              <p:nvPr/>
            </p:nvSpPr>
            <p:spPr bwMode="gray">
              <a:xfrm>
                <a:off x="3764" y="1127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5" name="Oval 40"/>
              <p:cNvSpPr>
                <a:spLocks noChangeArrowheads="1"/>
              </p:cNvSpPr>
              <p:nvPr/>
            </p:nvSpPr>
            <p:spPr bwMode="gray">
              <a:xfrm>
                <a:off x="3451" y="876"/>
                <a:ext cx="183" cy="183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7" name="Group 41"/>
            <p:cNvGrpSpPr>
              <a:grpSpLocks/>
            </p:cNvGrpSpPr>
            <p:nvPr userDrawn="1"/>
          </p:nvGrpSpPr>
          <p:grpSpPr bwMode="auto">
            <a:xfrm rot="-4925197">
              <a:off x="1295" y="618"/>
              <a:ext cx="259" cy="226"/>
              <a:chOff x="3452" y="877"/>
              <a:chExt cx="403" cy="341"/>
            </a:xfrm>
          </p:grpSpPr>
          <p:sp>
            <p:nvSpPr>
              <p:cNvPr id="30" name="Oval 42"/>
              <p:cNvSpPr>
                <a:spLocks noChangeArrowheads="1"/>
              </p:cNvSpPr>
              <p:nvPr/>
            </p:nvSpPr>
            <p:spPr bwMode="gray">
              <a:xfrm>
                <a:off x="3639" y="1025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1" name="Oval 43"/>
              <p:cNvSpPr>
                <a:spLocks noChangeArrowheads="1"/>
              </p:cNvSpPr>
              <p:nvPr/>
            </p:nvSpPr>
            <p:spPr bwMode="gray">
              <a:xfrm>
                <a:off x="3763" y="1126"/>
                <a:ext cx="92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32" name="Oval 44"/>
              <p:cNvSpPr>
                <a:spLocks noChangeArrowheads="1"/>
              </p:cNvSpPr>
              <p:nvPr/>
            </p:nvSpPr>
            <p:spPr bwMode="gray">
              <a:xfrm>
                <a:off x="3452" y="877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8" name="Group 45"/>
            <p:cNvGrpSpPr>
              <a:grpSpLocks/>
            </p:cNvGrpSpPr>
            <p:nvPr userDrawn="1"/>
          </p:nvGrpSpPr>
          <p:grpSpPr bwMode="auto">
            <a:xfrm rot="3149186">
              <a:off x="986" y="1395"/>
              <a:ext cx="259" cy="227"/>
              <a:chOff x="3450" y="880"/>
              <a:chExt cx="403" cy="341"/>
            </a:xfrm>
          </p:grpSpPr>
          <p:sp>
            <p:nvSpPr>
              <p:cNvPr id="27" name="Oval 46"/>
              <p:cNvSpPr>
                <a:spLocks noChangeArrowheads="1"/>
              </p:cNvSpPr>
              <p:nvPr/>
            </p:nvSpPr>
            <p:spPr bwMode="gray">
              <a:xfrm>
                <a:off x="3637" y="1027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8" name="Oval 47"/>
              <p:cNvSpPr>
                <a:spLocks noChangeArrowheads="1"/>
              </p:cNvSpPr>
              <p:nvPr/>
            </p:nvSpPr>
            <p:spPr bwMode="gray">
              <a:xfrm>
                <a:off x="3761" y="1129"/>
                <a:ext cx="92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9" name="Oval 48"/>
              <p:cNvSpPr>
                <a:spLocks noChangeArrowheads="1"/>
              </p:cNvSpPr>
              <p:nvPr/>
            </p:nvSpPr>
            <p:spPr bwMode="gray">
              <a:xfrm>
                <a:off x="3450" y="880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9" name="Group 49"/>
            <p:cNvGrpSpPr>
              <a:grpSpLocks/>
            </p:cNvGrpSpPr>
            <p:nvPr userDrawn="1"/>
          </p:nvGrpSpPr>
          <p:grpSpPr bwMode="auto">
            <a:xfrm rot="-7676986">
              <a:off x="954" y="481"/>
              <a:ext cx="259" cy="227"/>
              <a:chOff x="3455" y="877"/>
              <a:chExt cx="402" cy="342"/>
            </a:xfrm>
          </p:grpSpPr>
          <p:sp>
            <p:nvSpPr>
              <p:cNvPr id="24" name="Oval 50"/>
              <p:cNvSpPr>
                <a:spLocks noChangeArrowheads="1"/>
              </p:cNvSpPr>
              <p:nvPr/>
            </p:nvSpPr>
            <p:spPr bwMode="gray">
              <a:xfrm>
                <a:off x="3640" y="1025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5" name="Oval 51"/>
              <p:cNvSpPr>
                <a:spLocks noChangeArrowheads="1"/>
              </p:cNvSpPr>
              <p:nvPr/>
            </p:nvSpPr>
            <p:spPr bwMode="gray">
              <a:xfrm>
                <a:off x="3765" y="1127"/>
                <a:ext cx="92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6" name="Oval 52"/>
              <p:cNvSpPr>
                <a:spLocks noChangeArrowheads="1"/>
              </p:cNvSpPr>
              <p:nvPr/>
            </p:nvSpPr>
            <p:spPr bwMode="gray">
              <a:xfrm>
                <a:off x="3455" y="877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10" name="Group 53"/>
            <p:cNvGrpSpPr>
              <a:grpSpLocks/>
            </p:cNvGrpSpPr>
            <p:nvPr userDrawn="1"/>
          </p:nvGrpSpPr>
          <p:grpSpPr bwMode="auto">
            <a:xfrm rot="-10348150">
              <a:off x="642" y="646"/>
              <a:ext cx="264" cy="221"/>
              <a:chOff x="3453" y="878"/>
              <a:chExt cx="401" cy="344"/>
            </a:xfrm>
          </p:grpSpPr>
          <p:sp>
            <p:nvSpPr>
              <p:cNvPr id="21" name="Oval 54"/>
              <p:cNvSpPr>
                <a:spLocks noChangeArrowheads="1"/>
              </p:cNvSpPr>
              <p:nvPr/>
            </p:nvSpPr>
            <p:spPr bwMode="gray">
              <a:xfrm>
                <a:off x="3640" y="1029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2" name="Oval 55"/>
              <p:cNvSpPr>
                <a:spLocks noChangeArrowheads="1"/>
              </p:cNvSpPr>
              <p:nvPr/>
            </p:nvSpPr>
            <p:spPr bwMode="gray">
              <a:xfrm>
                <a:off x="3763" y="1131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3" name="Oval 56"/>
              <p:cNvSpPr>
                <a:spLocks noChangeArrowheads="1"/>
              </p:cNvSpPr>
              <p:nvPr/>
            </p:nvSpPr>
            <p:spPr bwMode="gray">
              <a:xfrm>
                <a:off x="3453" y="878"/>
                <a:ext cx="183" cy="183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11" name="Group 57"/>
            <p:cNvGrpSpPr>
              <a:grpSpLocks/>
            </p:cNvGrpSpPr>
            <p:nvPr userDrawn="1"/>
          </p:nvGrpSpPr>
          <p:grpSpPr bwMode="auto">
            <a:xfrm rot="8606759">
              <a:off x="529" y="971"/>
              <a:ext cx="264" cy="216"/>
              <a:chOff x="3453" y="882"/>
              <a:chExt cx="402" cy="340"/>
            </a:xfrm>
          </p:grpSpPr>
          <p:sp>
            <p:nvSpPr>
              <p:cNvPr id="18" name="Oval 58"/>
              <p:cNvSpPr>
                <a:spLocks noChangeArrowheads="1"/>
              </p:cNvSpPr>
              <p:nvPr/>
            </p:nvSpPr>
            <p:spPr bwMode="gray">
              <a:xfrm>
                <a:off x="3639" y="1027"/>
                <a:ext cx="111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9" name="Oval 59"/>
              <p:cNvSpPr>
                <a:spLocks noChangeArrowheads="1"/>
              </p:cNvSpPr>
              <p:nvPr/>
            </p:nvSpPr>
            <p:spPr bwMode="gray">
              <a:xfrm>
                <a:off x="3764" y="1131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20" name="Oval 60"/>
              <p:cNvSpPr>
                <a:spLocks noChangeArrowheads="1"/>
              </p:cNvSpPr>
              <p:nvPr/>
            </p:nvSpPr>
            <p:spPr bwMode="gray">
              <a:xfrm>
                <a:off x="3453" y="882"/>
                <a:ext cx="183" cy="18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12" name="Group 61"/>
            <p:cNvGrpSpPr>
              <a:grpSpLocks/>
            </p:cNvGrpSpPr>
            <p:nvPr userDrawn="1"/>
          </p:nvGrpSpPr>
          <p:grpSpPr bwMode="auto">
            <a:xfrm rot="6279754">
              <a:off x="643" y="1291"/>
              <a:ext cx="261" cy="226"/>
              <a:chOff x="3451" y="880"/>
              <a:chExt cx="403" cy="342"/>
            </a:xfrm>
          </p:grpSpPr>
          <p:sp>
            <p:nvSpPr>
              <p:cNvPr id="15" name="Oval 62"/>
              <p:cNvSpPr>
                <a:spLocks noChangeArrowheads="1"/>
              </p:cNvSpPr>
              <p:nvPr/>
            </p:nvSpPr>
            <p:spPr bwMode="gray">
              <a:xfrm>
                <a:off x="3639" y="1027"/>
                <a:ext cx="110" cy="125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6" name="Oval 63"/>
              <p:cNvSpPr>
                <a:spLocks noChangeArrowheads="1"/>
              </p:cNvSpPr>
              <p:nvPr/>
            </p:nvSpPr>
            <p:spPr bwMode="gray">
              <a:xfrm>
                <a:off x="3762" y="1130"/>
                <a:ext cx="92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7" name="Oval 64"/>
              <p:cNvSpPr>
                <a:spLocks noChangeArrowheads="1"/>
              </p:cNvSpPr>
              <p:nvPr/>
            </p:nvSpPr>
            <p:spPr bwMode="gray">
              <a:xfrm>
                <a:off x="3451" y="880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</p:grpSp>
      <p:sp>
        <p:nvSpPr>
          <p:cNvPr id="39" name="Rectangle 65"/>
          <p:cNvSpPr>
            <a:spLocks noChangeArrowheads="1"/>
          </p:cNvSpPr>
          <p:nvPr/>
        </p:nvSpPr>
        <p:spPr bwMode="gray">
          <a:xfrm>
            <a:off x="457200" y="0"/>
            <a:ext cx="7620000" cy="3048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24314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0" name="Rectangle 66"/>
          <p:cNvSpPr>
            <a:spLocks noChangeArrowheads="1"/>
          </p:cNvSpPr>
          <p:nvPr/>
        </p:nvSpPr>
        <p:spPr bwMode="gray">
          <a:xfrm>
            <a:off x="6664325" y="-7938"/>
            <a:ext cx="2098675" cy="3127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1" name="Rectangle 68"/>
          <p:cNvSpPr>
            <a:spLocks noChangeArrowheads="1"/>
          </p:cNvSpPr>
          <p:nvPr/>
        </p:nvSpPr>
        <p:spPr bwMode="gray">
          <a:xfrm rot="10800000">
            <a:off x="2549525" y="6553200"/>
            <a:ext cx="6230938" cy="3175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2" name="Rectangle 69"/>
          <p:cNvSpPr>
            <a:spLocks noChangeArrowheads="1"/>
          </p:cNvSpPr>
          <p:nvPr/>
        </p:nvSpPr>
        <p:spPr bwMode="gray">
          <a:xfrm>
            <a:off x="8763000" y="-7938"/>
            <a:ext cx="381000" cy="314326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2431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3" name="Rectangle 70"/>
          <p:cNvSpPr>
            <a:spLocks noChangeArrowheads="1"/>
          </p:cNvSpPr>
          <p:nvPr/>
        </p:nvSpPr>
        <p:spPr bwMode="gray">
          <a:xfrm>
            <a:off x="457200" y="6554788"/>
            <a:ext cx="2098675" cy="3175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36471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4" name="Rectangle 71"/>
          <p:cNvSpPr>
            <a:spLocks noChangeArrowheads="1"/>
          </p:cNvSpPr>
          <p:nvPr/>
        </p:nvSpPr>
        <p:spPr bwMode="gray">
          <a:xfrm>
            <a:off x="0" y="6553200"/>
            <a:ext cx="457200" cy="31908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5" name="Rectangle 72"/>
          <p:cNvSpPr>
            <a:spLocks noChangeArrowheads="1"/>
          </p:cNvSpPr>
          <p:nvPr/>
        </p:nvSpPr>
        <p:spPr bwMode="gray">
          <a:xfrm>
            <a:off x="0" y="0"/>
            <a:ext cx="457200" cy="3048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6" name="Rectangle 73"/>
          <p:cNvSpPr>
            <a:spLocks noChangeArrowheads="1"/>
          </p:cNvSpPr>
          <p:nvPr/>
        </p:nvSpPr>
        <p:spPr bwMode="gray">
          <a:xfrm rot="5400000">
            <a:off x="-2213769" y="2510631"/>
            <a:ext cx="4876800" cy="465138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7" name="Rectangle 74"/>
          <p:cNvSpPr>
            <a:spLocks noChangeArrowheads="1"/>
          </p:cNvSpPr>
          <p:nvPr/>
        </p:nvSpPr>
        <p:spPr bwMode="gray">
          <a:xfrm rot="5400000">
            <a:off x="-575469" y="5520531"/>
            <a:ext cx="1600200" cy="4651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8" name="Rectangle 75"/>
          <p:cNvSpPr>
            <a:spLocks noChangeArrowheads="1"/>
          </p:cNvSpPr>
          <p:nvPr/>
        </p:nvSpPr>
        <p:spPr bwMode="ltGray">
          <a:xfrm>
            <a:off x="8769350" y="6538913"/>
            <a:ext cx="374650" cy="327025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78824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49" name="Rectangle 76"/>
          <p:cNvSpPr>
            <a:spLocks noChangeArrowheads="1"/>
          </p:cNvSpPr>
          <p:nvPr/>
        </p:nvSpPr>
        <p:spPr bwMode="gray">
          <a:xfrm rot="5400000">
            <a:off x="6557962" y="3967163"/>
            <a:ext cx="4791075" cy="381000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57647"/>
                  <a:invGamma/>
                </a:schemeClr>
              </a:gs>
              <a:gs pos="100000">
                <a:schemeClr val="accent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50" name="Rectangle 77"/>
          <p:cNvSpPr>
            <a:spLocks noChangeArrowheads="1"/>
          </p:cNvSpPr>
          <p:nvPr/>
        </p:nvSpPr>
        <p:spPr bwMode="gray">
          <a:xfrm>
            <a:off x="8763000" y="1752600"/>
            <a:ext cx="381000" cy="152400"/>
          </a:xfrm>
          <a:prstGeom prst="rect">
            <a:avLst/>
          </a:prstGeom>
          <a:gradFill rotWithShape="1">
            <a:gsLst>
              <a:gs pos="0">
                <a:schemeClr val="folHlink"/>
              </a:gs>
              <a:gs pos="100000">
                <a:schemeClr val="folHlink">
                  <a:gamma/>
                  <a:tint val="72549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51" name="Line 80"/>
          <p:cNvSpPr>
            <a:spLocks noChangeShapeType="1"/>
          </p:cNvSpPr>
          <p:nvPr/>
        </p:nvSpPr>
        <p:spPr bwMode="auto">
          <a:xfrm>
            <a:off x="0" y="3048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2" name="Line 81"/>
          <p:cNvSpPr>
            <a:spLocks noChangeShapeType="1"/>
          </p:cNvSpPr>
          <p:nvPr/>
        </p:nvSpPr>
        <p:spPr bwMode="auto">
          <a:xfrm>
            <a:off x="0" y="65532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3" name="Line 82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4" name="Line 83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5" name="Line 84"/>
          <p:cNvSpPr>
            <a:spLocks noChangeShapeType="1"/>
          </p:cNvSpPr>
          <p:nvPr/>
        </p:nvSpPr>
        <p:spPr bwMode="auto">
          <a:xfrm flipH="1">
            <a:off x="0" y="49530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6" name="Line 85"/>
          <p:cNvSpPr>
            <a:spLocks noChangeShapeType="1"/>
          </p:cNvSpPr>
          <p:nvPr/>
        </p:nvSpPr>
        <p:spPr bwMode="auto">
          <a:xfrm>
            <a:off x="8763000" y="17526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7" name="Line 86"/>
          <p:cNvSpPr>
            <a:spLocks noChangeShapeType="1"/>
          </p:cNvSpPr>
          <p:nvPr/>
        </p:nvSpPr>
        <p:spPr bwMode="auto">
          <a:xfrm>
            <a:off x="8763000" y="19050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8" name="Line 87"/>
          <p:cNvSpPr>
            <a:spLocks noChangeShapeType="1"/>
          </p:cNvSpPr>
          <p:nvPr/>
        </p:nvSpPr>
        <p:spPr bwMode="auto">
          <a:xfrm>
            <a:off x="2543175" y="655320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59" name="Line 88"/>
          <p:cNvSpPr>
            <a:spLocks noChangeShapeType="1"/>
          </p:cNvSpPr>
          <p:nvPr/>
        </p:nvSpPr>
        <p:spPr bwMode="auto">
          <a:xfrm flipV="1">
            <a:off x="6672263" y="0"/>
            <a:ext cx="0" cy="3048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752600" y="2057400"/>
            <a:ext cx="5791200" cy="1698625"/>
          </a:xfrm>
        </p:spPr>
        <p:txBody>
          <a:bodyPr/>
          <a:lstStyle>
            <a:lvl1pPr algn="ctr">
              <a:defRPr sz="3600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752600" y="3990975"/>
            <a:ext cx="5791200" cy="4572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 sz="1800" b="1">
                <a:latin typeface="Times New Roman" pitchFamily="18" charset="0"/>
                <a:cs typeface="Times New Roman" pitchFamily="18" charset="0"/>
              </a:defRPr>
            </a:lvl1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і вертикальни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ий заголовок і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ий заголовок 1"/>
          <p:cNvSpPr>
            <a:spLocks noGrp="1"/>
          </p:cNvSpPr>
          <p:nvPr>
            <p:ph type="title" orient="vert"/>
          </p:nvPr>
        </p:nvSpPr>
        <p:spPr>
          <a:xfrm>
            <a:off x="6627813" y="122238"/>
            <a:ext cx="2005012" cy="602773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вертикального тексту 2"/>
          <p:cNvSpPr>
            <a:spLocks noGrp="1"/>
          </p:cNvSpPr>
          <p:nvPr>
            <p:ph type="body" orient="vert" idx="1"/>
          </p:nvPr>
        </p:nvSpPr>
        <p:spPr>
          <a:xfrm>
            <a:off x="609600" y="122238"/>
            <a:ext cx="5865813" cy="602773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Заголовок і таблиц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6705600" cy="563562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таблиці 2"/>
          <p:cNvSpPr>
            <a:spLocks noGrp="1"/>
          </p:cNvSpPr>
          <p:nvPr>
            <p:ph type="tbl" idx="1"/>
          </p:nvPr>
        </p:nvSpPr>
        <p:spPr>
          <a:xfrm>
            <a:off x="609600" y="1228725"/>
            <a:ext cx="8023225" cy="4921250"/>
          </a:xfrm>
        </p:spPr>
        <p:txBody>
          <a:bodyPr/>
          <a:lstStyle/>
          <a:p>
            <a:pPr lvl="0"/>
            <a:r>
              <a:rPr lang="ru-RU" noProof="0" smtClean="0"/>
              <a:t>Вставка таблицы</a:t>
            </a:r>
            <a:endParaRPr lang="uk-UA" noProof="0" smtClean="0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і об'є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озділ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нижнього колонтитула 3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5" name="Місце для номера слайда 4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6" name="Місце для дати 5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'єкт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sz="half" idx="1"/>
          </p:nvPr>
        </p:nvSpPr>
        <p:spPr>
          <a:xfrm>
            <a:off x="609600" y="1228725"/>
            <a:ext cx="3935413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697413" y="1228725"/>
            <a:ext cx="3935412" cy="492125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Порівнянн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тексту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Місце для вмісту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5" name="Місце для тексту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Місце для вмісту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7" name="Місце для нижнього колонтитула 6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8" name="Місце для номера слайда 7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9" name="Місце для дати 8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Лише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нижнього колонтитула 2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4" name="Місце для номера слайда 3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5" name="Місце для дати 4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и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Місце для нижнього колонтитула 1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3" name="Місце для номера слайда 2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4" name="Місце для дати 3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Вміст і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вмісту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uk-UA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Зображення з підписо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uk-UA"/>
          </a:p>
        </p:txBody>
      </p:sp>
      <p:sp>
        <p:nvSpPr>
          <p:cNvPr id="3" name="Місце для зображення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  <a:endParaRPr lang="uk-UA" noProof="0" smtClean="0"/>
          </a:p>
        </p:txBody>
      </p:sp>
      <p:sp>
        <p:nvSpPr>
          <p:cNvPr id="4" name="Місце для тексту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Місце для нижнього колонтитула 4"/>
          <p:cNvSpPr>
            <a:spLocks noGrp="1"/>
          </p:cNvSpPr>
          <p:nvPr>
            <p:ph type="ftr" sz="quarter" idx="10"/>
          </p:nvPr>
        </p:nvSpPr>
        <p:spPr>
          <a:xfrm>
            <a:off x="5791200" y="6248400"/>
            <a:ext cx="2895600" cy="334963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endParaRPr lang="ru-RU"/>
          </a:p>
        </p:txBody>
      </p:sp>
      <p:sp>
        <p:nvSpPr>
          <p:cNvPr id="6" name="Місце для номера слайда 5"/>
          <p:cNvSpPr>
            <a:spLocks noGrp="1"/>
          </p:cNvSpPr>
          <p:nvPr>
            <p:ph type="sldNum" sz="quarter" idx="11"/>
          </p:nvPr>
        </p:nvSpPr>
        <p:spPr>
          <a:xfrm>
            <a:off x="3429000" y="6338888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5B17A7BB-0A87-4808-92A9-37EFA972FF86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7" name="Місце для дати 6"/>
          <p:cNvSpPr>
            <a:spLocks noGrp="1"/>
          </p:cNvSpPr>
          <p:nvPr>
            <p:ph type="dt" sz="half" idx="12"/>
          </p:nvPr>
        </p:nvSpPr>
        <p:spPr>
          <a:xfrm>
            <a:off x="457200" y="6324600"/>
            <a:ext cx="2133600" cy="244475"/>
          </a:xfrm>
          <a:prstGeom prst="rect">
            <a:avLst/>
          </a:prstGeom>
        </p:spPr>
        <p:txBody>
          <a:bodyPr/>
          <a:lstStyle>
            <a:lvl1pPr>
              <a:defRPr smtClean="0"/>
            </a:lvl1pPr>
          </a:lstStyle>
          <a:p>
            <a:fld id="{736F491D-7879-4B9A-B0F9-43726FE7BCC8}" type="datetimeFigureOut">
              <a:rPr lang="ru-RU" smtClean="0"/>
              <a:pPr/>
              <a:t>28.10.2011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3" name="Rectangle 69"/>
          <p:cNvSpPr>
            <a:spLocks noChangeArrowheads="1"/>
          </p:cNvSpPr>
          <p:nvPr/>
        </p:nvSpPr>
        <p:spPr bwMode="gray">
          <a:xfrm>
            <a:off x="457200" y="0"/>
            <a:ext cx="8477250" cy="76835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body" idx="1"/>
          </p:nvPr>
        </p:nvSpPr>
        <p:spPr bwMode="gray">
          <a:xfrm>
            <a:off x="609600" y="1228725"/>
            <a:ext cx="8023225" cy="4921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тексту</a:t>
            </a:r>
          </a:p>
          <a:p>
            <a:pPr lvl="1"/>
            <a:r>
              <a:rPr lang="uk-UA" smtClean="0"/>
              <a:t>Другий рівень</a:t>
            </a:r>
          </a:p>
          <a:p>
            <a:pPr lvl="2"/>
            <a:r>
              <a:rPr lang="uk-UA" smtClean="0"/>
              <a:t>Третій рівень</a:t>
            </a:r>
          </a:p>
          <a:p>
            <a:pPr lvl="3"/>
            <a:r>
              <a:rPr lang="uk-UA" smtClean="0"/>
              <a:t>Четвертий рівень</a:t>
            </a:r>
          </a:p>
          <a:p>
            <a:pPr lvl="4"/>
            <a:r>
              <a:rPr lang="uk-UA" smtClean="0"/>
              <a:t>П'ятий рівень</a:t>
            </a:r>
            <a:endParaRPr lang="en-US" smtClean="0"/>
          </a:p>
        </p:txBody>
      </p:sp>
      <p:sp>
        <p:nvSpPr>
          <p:cNvPr id="1052" name="Rectangle 28"/>
          <p:cNvSpPr>
            <a:spLocks noChangeArrowheads="1"/>
          </p:cNvSpPr>
          <p:nvPr/>
        </p:nvSpPr>
        <p:spPr bwMode="gray">
          <a:xfrm>
            <a:off x="0" y="0"/>
            <a:ext cx="457200" cy="768350"/>
          </a:xfrm>
          <a:prstGeom prst="rect">
            <a:avLst/>
          </a:prstGeom>
          <a:solidFill>
            <a:schemeClr val="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54" name="Rectangle 30"/>
          <p:cNvSpPr>
            <a:spLocks noChangeArrowheads="1"/>
          </p:cNvSpPr>
          <p:nvPr/>
        </p:nvSpPr>
        <p:spPr bwMode="gray">
          <a:xfrm>
            <a:off x="0" y="762000"/>
            <a:ext cx="457200" cy="15240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56" name="Rectangle 32"/>
          <p:cNvSpPr>
            <a:spLocks noChangeArrowheads="1"/>
          </p:cNvSpPr>
          <p:nvPr/>
        </p:nvSpPr>
        <p:spPr bwMode="gray">
          <a:xfrm>
            <a:off x="0" y="914400"/>
            <a:ext cx="457200" cy="4191000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bg2">
                  <a:gamma/>
                  <a:tint val="4235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73" name="Rectangle 49"/>
          <p:cNvSpPr>
            <a:spLocks noChangeArrowheads="1"/>
          </p:cNvSpPr>
          <p:nvPr/>
        </p:nvSpPr>
        <p:spPr bwMode="gray">
          <a:xfrm>
            <a:off x="0" y="5105400"/>
            <a:ext cx="457200" cy="1544638"/>
          </a:xfrm>
          <a:prstGeom prst="rect">
            <a:avLst/>
          </a:prstGeom>
          <a:gradFill rotWithShape="1">
            <a:gsLst>
              <a:gs pos="0">
                <a:schemeClr val="accent2">
                  <a:gamma/>
                  <a:tint val="42353"/>
                  <a:invGamma/>
                </a:schemeClr>
              </a:gs>
              <a:gs pos="100000">
                <a:schemeClr val="accent2"/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79" name="Rectangle 55"/>
          <p:cNvSpPr>
            <a:spLocks noChangeArrowheads="1"/>
          </p:cNvSpPr>
          <p:nvPr/>
        </p:nvSpPr>
        <p:spPr bwMode="gray">
          <a:xfrm>
            <a:off x="0" y="6656388"/>
            <a:ext cx="457200" cy="209550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80" name="Rectangle 56"/>
          <p:cNvSpPr>
            <a:spLocks noChangeArrowheads="1"/>
          </p:cNvSpPr>
          <p:nvPr/>
        </p:nvSpPr>
        <p:spPr bwMode="gray">
          <a:xfrm>
            <a:off x="457200" y="6650038"/>
            <a:ext cx="1304925" cy="215900"/>
          </a:xfrm>
          <a:prstGeom prst="rect">
            <a:avLst/>
          </a:prstGeom>
          <a:gradFill rotWithShape="1">
            <a:gsLst>
              <a:gs pos="0">
                <a:schemeClr val="bg2">
                  <a:gamma/>
                  <a:tint val="0"/>
                  <a:invGamma/>
                </a:schemeClr>
              </a:gs>
              <a:gs pos="100000">
                <a:schemeClr val="bg2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84" name="Rectangle 60"/>
          <p:cNvSpPr>
            <a:spLocks noChangeArrowheads="1"/>
          </p:cNvSpPr>
          <p:nvPr/>
        </p:nvSpPr>
        <p:spPr bwMode="gray">
          <a:xfrm>
            <a:off x="1752600" y="6650038"/>
            <a:ext cx="7391400" cy="215900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54510"/>
                  <a:invGamma/>
                </a:schemeClr>
              </a:gs>
              <a:gs pos="100000">
                <a:schemeClr val="folHlink"/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85" name="Rectangle 61"/>
          <p:cNvSpPr>
            <a:spLocks noChangeArrowheads="1"/>
          </p:cNvSpPr>
          <p:nvPr/>
        </p:nvSpPr>
        <p:spPr bwMode="gray">
          <a:xfrm>
            <a:off x="8777288" y="6656388"/>
            <a:ext cx="366712" cy="209550"/>
          </a:xfrm>
          <a:prstGeom prst="rect">
            <a:avLst/>
          </a:prstGeom>
          <a:gradFill rotWithShape="1">
            <a:gsLst>
              <a:gs pos="0">
                <a:schemeClr val="bg1"/>
              </a:gs>
              <a:gs pos="100000">
                <a:schemeClr val="bg1">
                  <a:gamma/>
                  <a:shade val="84706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87" name="Rectangle 63"/>
          <p:cNvSpPr>
            <a:spLocks noChangeArrowheads="1"/>
          </p:cNvSpPr>
          <p:nvPr/>
        </p:nvSpPr>
        <p:spPr bwMode="gray">
          <a:xfrm>
            <a:off x="8769350" y="6019800"/>
            <a:ext cx="374650" cy="642938"/>
          </a:xfrm>
          <a:prstGeom prst="rect">
            <a:avLst/>
          </a:prstGeom>
          <a:solidFill>
            <a:schemeClr val="bg2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89" name="Rectangle 65"/>
          <p:cNvSpPr>
            <a:spLocks noChangeArrowheads="1"/>
          </p:cNvSpPr>
          <p:nvPr/>
        </p:nvSpPr>
        <p:spPr bwMode="gray">
          <a:xfrm>
            <a:off x="8763000" y="914400"/>
            <a:ext cx="381000" cy="5105400"/>
          </a:xfrm>
          <a:prstGeom prst="rect">
            <a:avLst/>
          </a:pr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tint val="51373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90" name="Rectangle 66"/>
          <p:cNvSpPr>
            <a:spLocks noChangeArrowheads="1"/>
          </p:cNvSpPr>
          <p:nvPr/>
        </p:nvSpPr>
        <p:spPr bwMode="gray">
          <a:xfrm>
            <a:off x="8763000" y="762000"/>
            <a:ext cx="381000" cy="152400"/>
          </a:xfrm>
          <a:prstGeom prst="rect">
            <a:avLst/>
          </a:prstGeom>
          <a:solidFill>
            <a:schemeClr val="folHlink"/>
          </a:soli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1091" name="Rectangle 67"/>
          <p:cNvSpPr>
            <a:spLocks noChangeArrowheads="1"/>
          </p:cNvSpPr>
          <p:nvPr/>
        </p:nvSpPr>
        <p:spPr bwMode="gray">
          <a:xfrm>
            <a:off x="8770938" y="0"/>
            <a:ext cx="373062" cy="762000"/>
          </a:xfrm>
          <a:prstGeom prst="rect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tint val="0"/>
                  <a:invGamma/>
                </a:schemeClr>
              </a:gs>
            </a:gsLst>
            <a:lin ang="540000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uk-UA"/>
          </a:p>
        </p:txBody>
      </p:sp>
      <p:sp>
        <p:nvSpPr>
          <p:cNvPr id="1092" name="Rectangle 68"/>
          <p:cNvSpPr>
            <a:spLocks noChangeArrowheads="1"/>
          </p:cNvSpPr>
          <p:nvPr/>
        </p:nvSpPr>
        <p:spPr bwMode="gray">
          <a:xfrm>
            <a:off x="457200" y="762000"/>
            <a:ext cx="8315325" cy="152400"/>
          </a:xfrm>
          <a:prstGeom prst="rect">
            <a:avLst/>
          </a:pr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33333"/>
                  <a:invGamma/>
                </a:schemeClr>
              </a:gs>
            </a:gsLst>
            <a:lin ang="0" scaled="1"/>
          </a:gradFill>
          <a:ln w="9525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 algn="ctr">
              <a:defRPr/>
            </a:pPr>
            <a:endParaRPr lang="uk-UA"/>
          </a:p>
        </p:txBody>
      </p:sp>
      <p:sp>
        <p:nvSpPr>
          <p:cNvPr id="5137" name="Rectangle 2"/>
          <p:cNvSpPr>
            <a:spLocks noGrp="1" noChangeArrowheads="1"/>
          </p:cNvSpPr>
          <p:nvPr>
            <p:ph type="title"/>
          </p:nvPr>
        </p:nvSpPr>
        <p:spPr bwMode="gray">
          <a:xfrm>
            <a:off x="990600" y="122238"/>
            <a:ext cx="6705600" cy="563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uk-UA" smtClean="0"/>
              <a:t>Зразок заголовка</a:t>
            </a:r>
            <a:endParaRPr lang="en-US" smtClean="0"/>
          </a:p>
        </p:txBody>
      </p:sp>
      <p:grpSp>
        <p:nvGrpSpPr>
          <p:cNvPr id="2" name="Group 104"/>
          <p:cNvGrpSpPr>
            <a:grpSpLocks/>
          </p:cNvGrpSpPr>
          <p:nvPr/>
        </p:nvGrpSpPr>
        <p:grpSpPr bwMode="auto">
          <a:xfrm>
            <a:off x="8002588" y="69850"/>
            <a:ext cx="657225" cy="636588"/>
            <a:chOff x="5041" y="44"/>
            <a:chExt cx="414" cy="401"/>
          </a:xfrm>
        </p:grpSpPr>
        <p:sp>
          <p:nvSpPr>
            <p:cNvPr id="1129" name="Oval 105"/>
            <p:cNvSpPr>
              <a:spLocks noChangeArrowheads="1"/>
            </p:cNvSpPr>
            <p:nvPr userDrawn="1"/>
          </p:nvSpPr>
          <p:spPr bwMode="gray">
            <a:xfrm rot="149948">
              <a:off x="5161" y="161"/>
              <a:ext cx="175" cy="170"/>
            </a:xfrm>
            <a:prstGeom prst="ellipse">
              <a:avLst/>
            </a:prstGeom>
            <a:gradFill rotWithShape="1">
              <a:gsLst>
                <a:gs pos="0">
                  <a:schemeClr val="bg2">
                    <a:gamma/>
                    <a:tint val="0"/>
                    <a:invGamma/>
                  </a:schemeClr>
                </a:gs>
                <a:gs pos="100000">
                  <a:schemeClr val="bg2"/>
                </a:gs>
              </a:gsLst>
              <a:path path="shape">
                <a:fillToRect l="50000" t="50000" r="50000" b="50000"/>
              </a:path>
            </a:gradFill>
            <a:ln w="0" algn="ctr">
              <a:noFill/>
              <a:round/>
              <a:headEnd/>
              <a:tailEnd/>
            </a:ln>
            <a:effectLst/>
          </p:spPr>
          <p:txBody>
            <a:bodyPr wrap="none" anchor="ctr"/>
            <a:lstStyle/>
            <a:p>
              <a:pPr>
                <a:defRPr/>
              </a:pPr>
              <a:endParaRPr lang="uk-UA"/>
            </a:p>
          </p:txBody>
        </p:sp>
        <p:grpSp>
          <p:nvGrpSpPr>
            <p:cNvPr id="3" name="Group 106"/>
            <p:cNvGrpSpPr>
              <a:grpSpLocks/>
            </p:cNvGrpSpPr>
            <p:nvPr userDrawn="1"/>
          </p:nvGrpSpPr>
          <p:grpSpPr bwMode="auto">
            <a:xfrm rot="334874">
              <a:off x="5321" y="313"/>
              <a:ext cx="98" cy="75"/>
              <a:chOff x="3452" y="878"/>
              <a:chExt cx="402" cy="342"/>
            </a:xfrm>
          </p:grpSpPr>
          <p:sp>
            <p:nvSpPr>
              <p:cNvPr id="1131" name="Oval 107"/>
              <p:cNvSpPr>
                <a:spLocks noChangeArrowheads="1"/>
              </p:cNvSpPr>
              <p:nvPr userDrawn="1"/>
            </p:nvSpPr>
            <p:spPr bwMode="gray">
              <a:xfrm>
                <a:off x="3640" y="1024"/>
                <a:ext cx="111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32" name="Oval 108"/>
              <p:cNvSpPr>
                <a:spLocks noChangeArrowheads="1"/>
              </p:cNvSpPr>
              <p:nvPr userDrawn="1"/>
            </p:nvSpPr>
            <p:spPr bwMode="gray">
              <a:xfrm>
                <a:off x="3763" y="1126"/>
                <a:ext cx="90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33" name="Oval 109"/>
              <p:cNvSpPr>
                <a:spLocks noChangeArrowheads="1"/>
              </p:cNvSpPr>
              <p:nvPr userDrawn="1"/>
            </p:nvSpPr>
            <p:spPr bwMode="gray">
              <a:xfrm>
                <a:off x="3448" y="876"/>
                <a:ext cx="180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4" name="Group 110"/>
            <p:cNvGrpSpPr>
              <a:grpSpLocks/>
            </p:cNvGrpSpPr>
            <p:nvPr userDrawn="1"/>
          </p:nvGrpSpPr>
          <p:grpSpPr bwMode="auto">
            <a:xfrm rot="-2104554">
              <a:off x="5358" y="218"/>
              <a:ext cx="97" cy="75"/>
              <a:chOff x="3452" y="878"/>
              <a:chExt cx="402" cy="342"/>
            </a:xfrm>
          </p:grpSpPr>
          <p:sp>
            <p:nvSpPr>
              <p:cNvPr id="1135" name="Oval 111"/>
              <p:cNvSpPr>
                <a:spLocks noChangeArrowheads="1"/>
              </p:cNvSpPr>
              <p:nvPr userDrawn="1"/>
            </p:nvSpPr>
            <p:spPr bwMode="gray">
              <a:xfrm>
                <a:off x="3637" y="1018"/>
                <a:ext cx="112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36" name="Oval 112"/>
              <p:cNvSpPr>
                <a:spLocks noChangeArrowheads="1"/>
              </p:cNvSpPr>
              <p:nvPr userDrawn="1"/>
            </p:nvSpPr>
            <p:spPr bwMode="gray">
              <a:xfrm>
                <a:off x="3761" y="1124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37" name="Oval 113"/>
              <p:cNvSpPr>
                <a:spLocks noChangeArrowheads="1"/>
              </p:cNvSpPr>
              <p:nvPr userDrawn="1"/>
            </p:nvSpPr>
            <p:spPr bwMode="gray">
              <a:xfrm>
                <a:off x="3450" y="874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5" name="Group 114"/>
            <p:cNvGrpSpPr>
              <a:grpSpLocks/>
            </p:cNvGrpSpPr>
            <p:nvPr userDrawn="1"/>
          </p:nvGrpSpPr>
          <p:grpSpPr bwMode="auto">
            <a:xfrm rot="-4646600">
              <a:off x="5335" y="107"/>
              <a:ext cx="88" cy="82"/>
              <a:chOff x="3452" y="878"/>
              <a:chExt cx="402" cy="342"/>
            </a:xfrm>
          </p:grpSpPr>
          <p:sp>
            <p:nvSpPr>
              <p:cNvPr id="1139" name="Oval 115"/>
              <p:cNvSpPr>
                <a:spLocks noChangeArrowheads="1"/>
              </p:cNvSpPr>
              <p:nvPr userDrawn="1"/>
            </p:nvSpPr>
            <p:spPr bwMode="gray">
              <a:xfrm>
                <a:off x="3640" y="1021"/>
                <a:ext cx="110" cy="129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40" name="Oval 116"/>
              <p:cNvSpPr>
                <a:spLocks noChangeArrowheads="1"/>
              </p:cNvSpPr>
              <p:nvPr userDrawn="1"/>
            </p:nvSpPr>
            <p:spPr bwMode="gray">
              <a:xfrm>
                <a:off x="3763" y="1125"/>
                <a:ext cx="91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41" name="Oval 117"/>
              <p:cNvSpPr>
                <a:spLocks noChangeArrowheads="1"/>
              </p:cNvSpPr>
              <p:nvPr userDrawn="1"/>
            </p:nvSpPr>
            <p:spPr bwMode="gray">
              <a:xfrm>
                <a:off x="3453" y="877"/>
                <a:ext cx="183" cy="18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6" name="Group 118"/>
            <p:cNvGrpSpPr>
              <a:grpSpLocks/>
            </p:cNvGrpSpPr>
            <p:nvPr userDrawn="1"/>
          </p:nvGrpSpPr>
          <p:grpSpPr bwMode="auto">
            <a:xfrm rot="2913403">
              <a:off x="5210" y="359"/>
              <a:ext cx="88" cy="83"/>
              <a:chOff x="3452" y="878"/>
              <a:chExt cx="402" cy="342"/>
            </a:xfrm>
          </p:grpSpPr>
          <p:sp>
            <p:nvSpPr>
              <p:cNvPr id="1143" name="Oval 119"/>
              <p:cNvSpPr>
                <a:spLocks noChangeArrowheads="1"/>
              </p:cNvSpPr>
              <p:nvPr userDrawn="1"/>
            </p:nvSpPr>
            <p:spPr bwMode="gray">
              <a:xfrm>
                <a:off x="3638" y="1024"/>
                <a:ext cx="110" cy="12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44" name="Oval 120"/>
              <p:cNvSpPr>
                <a:spLocks noChangeArrowheads="1"/>
              </p:cNvSpPr>
              <p:nvPr userDrawn="1"/>
            </p:nvSpPr>
            <p:spPr bwMode="gray">
              <a:xfrm>
                <a:off x="3763" y="1128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45" name="Oval 121"/>
              <p:cNvSpPr>
                <a:spLocks noChangeArrowheads="1"/>
              </p:cNvSpPr>
              <p:nvPr userDrawn="1"/>
            </p:nvSpPr>
            <p:spPr bwMode="gray">
              <a:xfrm>
                <a:off x="3451" y="876"/>
                <a:ext cx="183" cy="18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7" name="Group 122"/>
            <p:cNvGrpSpPr>
              <a:grpSpLocks/>
            </p:cNvGrpSpPr>
            <p:nvPr userDrawn="1"/>
          </p:nvGrpSpPr>
          <p:grpSpPr bwMode="auto">
            <a:xfrm rot="-7888389">
              <a:off x="5212" y="46"/>
              <a:ext cx="88" cy="83"/>
              <a:chOff x="3452" y="878"/>
              <a:chExt cx="402" cy="342"/>
            </a:xfrm>
          </p:grpSpPr>
          <p:sp>
            <p:nvSpPr>
              <p:cNvPr id="1147" name="Oval 123"/>
              <p:cNvSpPr>
                <a:spLocks noChangeArrowheads="1"/>
              </p:cNvSpPr>
              <p:nvPr userDrawn="1"/>
            </p:nvSpPr>
            <p:spPr bwMode="gray">
              <a:xfrm>
                <a:off x="3641" y="1021"/>
                <a:ext cx="110" cy="12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48" name="Oval 124"/>
              <p:cNvSpPr>
                <a:spLocks noChangeArrowheads="1"/>
              </p:cNvSpPr>
              <p:nvPr userDrawn="1"/>
            </p:nvSpPr>
            <p:spPr bwMode="gray">
              <a:xfrm>
                <a:off x="3766" y="1125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49" name="Oval 125"/>
              <p:cNvSpPr>
                <a:spLocks noChangeArrowheads="1"/>
              </p:cNvSpPr>
              <p:nvPr userDrawn="1"/>
            </p:nvSpPr>
            <p:spPr bwMode="gray">
              <a:xfrm>
                <a:off x="3454" y="872"/>
                <a:ext cx="183" cy="18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8" name="Group 126"/>
            <p:cNvGrpSpPr>
              <a:grpSpLocks/>
            </p:cNvGrpSpPr>
            <p:nvPr userDrawn="1"/>
          </p:nvGrpSpPr>
          <p:grpSpPr bwMode="auto">
            <a:xfrm rot="-10069553">
              <a:off x="5089" y="95"/>
              <a:ext cx="97" cy="76"/>
              <a:chOff x="3452" y="878"/>
              <a:chExt cx="402" cy="342"/>
            </a:xfrm>
          </p:grpSpPr>
          <p:sp>
            <p:nvSpPr>
              <p:cNvPr id="1151" name="Oval 127"/>
              <p:cNvSpPr>
                <a:spLocks noChangeArrowheads="1"/>
              </p:cNvSpPr>
              <p:nvPr userDrawn="1"/>
            </p:nvSpPr>
            <p:spPr bwMode="gray">
              <a:xfrm>
                <a:off x="3639" y="1027"/>
                <a:ext cx="112" cy="126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52" name="Oval 128"/>
              <p:cNvSpPr>
                <a:spLocks noChangeArrowheads="1"/>
              </p:cNvSpPr>
              <p:nvPr userDrawn="1"/>
            </p:nvSpPr>
            <p:spPr bwMode="gray">
              <a:xfrm>
                <a:off x="3762" y="1133"/>
                <a:ext cx="91" cy="90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53" name="Oval 129"/>
              <p:cNvSpPr>
                <a:spLocks noChangeArrowheads="1"/>
              </p:cNvSpPr>
              <p:nvPr userDrawn="1"/>
            </p:nvSpPr>
            <p:spPr bwMode="gray">
              <a:xfrm>
                <a:off x="3451" y="879"/>
                <a:ext cx="182" cy="180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9" name="Group 130"/>
            <p:cNvGrpSpPr>
              <a:grpSpLocks/>
            </p:cNvGrpSpPr>
            <p:nvPr userDrawn="1"/>
          </p:nvGrpSpPr>
          <p:grpSpPr bwMode="auto">
            <a:xfrm rot="8885358">
              <a:off x="5041" y="204"/>
              <a:ext cx="97" cy="75"/>
              <a:chOff x="3452" y="878"/>
              <a:chExt cx="402" cy="342"/>
            </a:xfrm>
          </p:grpSpPr>
          <p:sp>
            <p:nvSpPr>
              <p:cNvPr id="1155" name="Oval 131"/>
              <p:cNvSpPr>
                <a:spLocks noChangeArrowheads="1"/>
              </p:cNvSpPr>
              <p:nvPr userDrawn="1"/>
            </p:nvSpPr>
            <p:spPr bwMode="gray">
              <a:xfrm>
                <a:off x="3640" y="1022"/>
                <a:ext cx="112" cy="128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56" name="Oval 132"/>
              <p:cNvSpPr>
                <a:spLocks noChangeArrowheads="1"/>
              </p:cNvSpPr>
              <p:nvPr userDrawn="1"/>
            </p:nvSpPr>
            <p:spPr bwMode="gray">
              <a:xfrm>
                <a:off x="3760" y="1127"/>
                <a:ext cx="91" cy="91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57" name="Oval 133"/>
              <p:cNvSpPr>
                <a:spLocks noChangeArrowheads="1"/>
              </p:cNvSpPr>
              <p:nvPr userDrawn="1"/>
            </p:nvSpPr>
            <p:spPr bwMode="gray">
              <a:xfrm>
                <a:off x="3451" y="874"/>
                <a:ext cx="182" cy="18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  <p:grpSp>
          <p:nvGrpSpPr>
            <p:cNvPr id="10" name="Group 134"/>
            <p:cNvGrpSpPr>
              <a:grpSpLocks/>
            </p:cNvGrpSpPr>
            <p:nvPr userDrawn="1"/>
          </p:nvGrpSpPr>
          <p:grpSpPr bwMode="auto">
            <a:xfrm rot="6558351">
              <a:off x="5085" y="304"/>
              <a:ext cx="88" cy="82"/>
              <a:chOff x="3452" y="878"/>
              <a:chExt cx="402" cy="342"/>
            </a:xfrm>
          </p:grpSpPr>
          <p:sp>
            <p:nvSpPr>
              <p:cNvPr id="1159" name="Oval 135"/>
              <p:cNvSpPr>
                <a:spLocks noChangeArrowheads="1"/>
              </p:cNvSpPr>
              <p:nvPr userDrawn="1"/>
            </p:nvSpPr>
            <p:spPr bwMode="gray">
              <a:xfrm>
                <a:off x="3640" y="1031"/>
                <a:ext cx="110" cy="129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60" name="Oval 136"/>
              <p:cNvSpPr>
                <a:spLocks noChangeArrowheads="1"/>
              </p:cNvSpPr>
              <p:nvPr userDrawn="1"/>
            </p:nvSpPr>
            <p:spPr bwMode="gray">
              <a:xfrm>
                <a:off x="3763" y="1130"/>
                <a:ext cx="91" cy="92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  <p:sp>
            <p:nvSpPr>
              <p:cNvPr id="1161" name="Oval 137"/>
              <p:cNvSpPr>
                <a:spLocks noChangeArrowheads="1"/>
              </p:cNvSpPr>
              <p:nvPr userDrawn="1"/>
            </p:nvSpPr>
            <p:spPr bwMode="gray">
              <a:xfrm>
                <a:off x="3451" y="882"/>
                <a:ext cx="183" cy="184"/>
              </a:xfrm>
              <a:prstGeom prst="ellipse">
                <a:avLst/>
              </a:prstGeom>
              <a:gradFill rotWithShape="1">
                <a:gsLst>
                  <a:gs pos="0">
                    <a:schemeClr val="bg2">
                      <a:gamma/>
                      <a:tint val="0"/>
                      <a:invGamma/>
                    </a:schemeClr>
                  </a:gs>
                  <a:gs pos="100000">
                    <a:schemeClr val="bg2"/>
                  </a:gs>
                </a:gsLst>
                <a:path path="shape">
                  <a:fillToRect l="50000" t="50000" r="50000" b="50000"/>
                </a:path>
              </a:gradFill>
              <a:ln w="0" algn="ctr">
                <a:noFill/>
                <a:round/>
                <a:headEnd/>
                <a:tailEnd/>
              </a:ln>
              <a:effectLst/>
            </p:spPr>
            <p:txBody>
              <a:bodyPr wrap="none" anchor="ctr"/>
              <a:lstStyle/>
              <a:p>
                <a:pPr>
                  <a:defRPr/>
                </a:pPr>
                <a:endParaRPr lang="uk-UA"/>
              </a:p>
            </p:txBody>
          </p:sp>
        </p:grpSp>
      </p:grpSp>
      <p:sp>
        <p:nvSpPr>
          <p:cNvPr id="1175" name="Line 151"/>
          <p:cNvSpPr>
            <a:spLocks noChangeShapeType="1"/>
          </p:cNvSpPr>
          <p:nvPr/>
        </p:nvSpPr>
        <p:spPr bwMode="auto">
          <a:xfrm>
            <a:off x="0" y="762000"/>
            <a:ext cx="9144000" cy="0"/>
          </a:xfrm>
          <a:prstGeom prst="line">
            <a:avLst/>
          </a:prstGeom>
          <a:noFill/>
          <a:ln w="9525">
            <a:solidFill>
              <a:schemeClr val="tx2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76" name="Line 152"/>
          <p:cNvSpPr>
            <a:spLocks noChangeShapeType="1"/>
          </p:cNvSpPr>
          <p:nvPr/>
        </p:nvSpPr>
        <p:spPr bwMode="auto">
          <a:xfrm>
            <a:off x="0" y="91440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77" name="Line 153"/>
          <p:cNvSpPr>
            <a:spLocks noChangeShapeType="1"/>
          </p:cNvSpPr>
          <p:nvPr/>
        </p:nvSpPr>
        <p:spPr bwMode="auto">
          <a:xfrm>
            <a:off x="0" y="6648450"/>
            <a:ext cx="9144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78" name="Line 154"/>
          <p:cNvSpPr>
            <a:spLocks noChangeShapeType="1"/>
          </p:cNvSpPr>
          <p:nvPr/>
        </p:nvSpPr>
        <p:spPr bwMode="auto">
          <a:xfrm>
            <a:off x="4572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79" name="Line 155"/>
          <p:cNvSpPr>
            <a:spLocks noChangeShapeType="1"/>
          </p:cNvSpPr>
          <p:nvPr/>
        </p:nvSpPr>
        <p:spPr bwMode="auto">
          <a:xfrm>
            <a:off x="8763000" y="0"/>
            <a:ext cx="0" cy="685800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81" name="Line 157"/>
          <p:cNvSpPr>
            <a:spLocks noChangeShapeType="1"/>
          </p:cNvSpPr>
          <p:nvPr/>
        </p:nvSpPr>
        <p:spPr bwMode="auto">
          <a:xfrm flipH="1">
            <a:off x="0" y="5105400"/>
            <a:ext cx="4572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82" name="Line 158"/>
          <p:cNvSpPr>
            <a:spLocks noChangeShapeType="1"/>
          </p:cNvSpPr>
          <p:nvPr/>
        </p:nvSpPr>
        <p:spPr bwMode="auto">
          <a:xfrm>
            <a:off x="1752600" y="6648450"/>
            <a:ext cx="0" cy="20955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  <p:sp>
        <p:nvSpPr>
          <p:cNvPr id="1183" name="Line 159"/>
          <p:cNvSpPr>
            <a:spLocks noChangeShapeType="1"/>
          </p:cNvSpPr>
          <p:nvPr/>
        </p:nvSpPr>
        <p:spPr bwMode="auto">
          <a:xfrm>
            <a:off x="8763000" y="6019800"/>
            <a:ext cx="381000" cy="0"/>
          </a:xfrm>
          <a:prstGeom prst="line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uk-UA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</p:sldLayoutIdLst>
  <p:txStyles>
    <p:titleStyle>
      <a:lvl1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2pPr>
      <a:lvl3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3pPr>
      <a:lvl4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4pPr>
      <a:lvl5pPr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2800" b="1" i="1">
          <a:solidFill>
            <a:schemeClr val="tx1"/>
          </a:solidFill>
          <a:latin typeface="Verdana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v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2800">
          <a:solidFill>
            <a:schemeClr val="tx1"/>
          </a:solidFill>
          <a:latin typeface="Arial" charset="0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Char char="•"/>
        <a:defRPr sz="2400">
          <a:solidFill>
            <a:schemeClr val="tx1"/>
          </a:solidFill>
          <a:latin typeface="Arial" charset="0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Arial" charset="0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Arial" charset="0"/>
        </a:defRPr>
      </a:lvl9pPr>
    </p:bodyStyle>
    <p:otherStyle>
      <a:defPPr>
        <a:defRPr lang="uk-UA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285852" y="571480"/>
            <a:ext cx="7072362" cy="1857388"/>
          </a:xfrm>
        </p:spPr>
        <p:txBody>
          <a:bodyPr/>
          <a:lstStyle/>
          <a:p>
            <a:r>
              <a:rPr lang="uk-UA" sz="4400" dirty="0" smtClean="0">
                <a:solidFill>
                  <a:srgbClr val="C00000"/>
                </a:solidFill>
              </a:rPr>
              <a:t>Проектна технологія </a:t>
            </a:r>
            <a:br>
              <a:rPr lang="uk-UA" sz="4400" dirty="0" smtClean="0">
                <a:solidFill>
                  <a:srgbClr val="C00000"/>
                </a:solidFill>
              </a:rPr>
            </a:br>
            <a:r>
              <a:rPr lang="uk-UA" sz="4400" dirty="0" smtClean="0">
                <a:solidFill>
                  <a:srgbClr val="C00000"/>
                </a:solidFill>
              </a:rPr>
              <a:t>навчання</a:t>
            </a:r>
            <a:endParaRPr lang="ru-RU" sz="4400" dirty="0">
              <a:solidFill>
                <a:srgbClr val="C00000"/>
              </a:solidFill>
            </a:endParaRPr>
          </a:p>
        </p:txBody>
      </p:sp>
      <p:sp>
        <p:nvSpPr>
          <p:cNvPr id="4" name="Подзаголовок 2"/>
          <p:cNvSpPr txBox="1">
            <a:spLocks/>
          </p:cNvSpPr>
          <p:nvPr/>
        </p:nvSpPr>
        <p:spPr bwMode="gray">
          <a:xfrm>
            <a:off x="2786050" y="3071810"/>
            <a:ext cx="5791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kumimoji="0" lang="uk-UA" sz="2400" b="1" i="0" u="none" strike="noStrike" kern="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“Усіма</a:t>
            </a:r>
            <a:r>
              <a:rPr kumimoji="0" lang="uk-UA" sz="2400" b="1" i="0" u="none" strike="noStrike" kern="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можливими способами треба запалювати в дітях палке прагнення до знань і до уміння.</a:t>
            </a:r>
            <a:r>
              <a:rPr kumimoji="0" lang="uk-UA" sz="2400" b="1" i="0" u="none" strike="noStrike" kern="0" cap="none" spc="0" normalizeH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 Прагнення до уміння збуджується…самими навчальними предметами, методом </a:t>
            </a:r>
            <a:r>
              <a:rPr kumimoji="0" lang="uk-UA" sz="2400" b="1" i="0" u="none" strike="noStrike" kern="0" cap="none" spc="0" normalizeH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itchFamily="18" charset="0"/>
                <a:ea typeface="+mn-ea"/>
                <a:cs typeface="Times New Roman" pitchFamily="18" charset="0"/>
              </a:rPr>
              <a:t>навчання”</a:t>
            </a:r>
            <a:endParaRPr kumimoji="0" lang="uk-UA" sz="2400" b="1" i="0" u="none" strike="noStrike" kern="0" cap="none" spc="0" normalizeH="0" noProof="0" dirty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endParaRPr lang="uk-UA" sz="2400" b="1" kern="0" baseline="0" dirty="0" smtClean="0"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hlink"/>
              </a:buClr>
              <a:buSzTx/>
              <a:buFont typeface="Wingdings" pitchFamily="2" charset="2"/>
              <a:buNone/>
              <a:tabLst/>
              <a:defRPr/>
            </a:pPr>
            <a:r>
              <a:rPr lang="uk-UA" sz="2400" b="1" kern="0" baseline="0" dirty="0" smtClean="0">
                <a:latin typeface="Times New Roman" pitchFamily="18" charset="0"/>
                <a:cs typeface="Times New Roman" pitchFamily="18" charset="0"/>
              </a:rPr>
              <a:t>Я.А.Каменський</a:t>
            </a:r>
            <a:endParaRPr kumimoji="0" lang="ru-RU" sz="2400" b="1" i="0" u="none" strike="noStrike" kern="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itchFamily="18" charset="0"/>
              <a:ea typeface="+mn-ea"/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lvl="0" algn="ctr"/>
            <a:r>
              <a:rPr lang="uk-UA" dirty="0" smtClean="0"/>
              <a:t>Мета і завдання технології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928670"/>
            <a:ext cx="8023225" cy="4921250"/>
          </a:xfrm>
        </p:spPr>
        <p:txBody>
          <a:bodyPr/>
          <a:lstStyle/>
          <a:p>
            <a:pPr marL="0" indent="360363">
              <a:buNone/>
            </a:pPr>
            <a:r>
              <a:rPr lang="uk-UA" b="1" dirty="0" smtClean="0"/>
              <a:t> </a:t>
            </a:r>
            <a:r>
              <a:rPr lang="uk-UA" u="sng" dirty="0" smtClean="0"/>
              <a:t>Цілі і завдання проектної технології:</a:t>
            </a:r>
            <a:endParaRPr lang="ru-RU" u="sng" dirty="0" smtClean="0"/>
          </a:p>
          <a:p>
            <a:pPr marL="0" indent="0"/>
            <a:r>
              <a:rPr lang="uk-UA" dirty="0" smtClean="0"/>
              <a:t>не тільки передати учням суму знань, а ще й навчити здобувати ці знання самостійно, застосовуючи їх для розв’язання нових пізнавальних  і практичних завдань;</a:t>
            </a:r>
            <a:endParaRPr lang="ru-RU" dirty="0" smtClean="0"/>
          </a:p>
          <a:p>
            <a:pPr marL="0" indent="0"/>
            <a:r>
              <a:rPr lang="uk-UA" dirty="0" smtClean="0"/>
              <a:t>сприяти формуванню в учнів комунікативних навичок;</a:t>
            </a:r>
            <a:endParaRPr lang="ru-RU" dirty="0" smtClean="0"/>
          </a:p>
          <a:p>
            <a:pPr marL="0" indent="0"/>
            <a:r>
              <a:rPr lang="uk-UA" dirty="0" smtClean="0"/>
              <a:t>прищепити учням уміння користуватися дослідницькими прийомами: збирання інформації, аналізу з різних точок зору, висування гіпотез, вміння робити висновки.</a:t>
            </a:r>
            <a:endParaRPr lang="ru-RU" dirty="0" smtClean="0"/>
          </a:p>
          <a:p>
            <a:pPr>
              <a:buNone/>
            </a:pP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uk-UA" dirty="0" smtClean="0"/>
              <a:t>Метод проектів дозволяє: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28596" y="928670"/>
            <a:ext cx="8286808" cy="4921250"/>
          </a:xfrm>
        </p:spPr>
        <p:txBody>
          <a:bodyPr/>
          <a:lstStyle/>
          <a:p>
            <a:r>
              <a:rPr lang="uk-UA" sz="2100" dirty="0" smtClean="0"/>
              <a:t>Перевірити та закріпити на практиці теоретичні знання;</a:t>
            </a:r>
          </a:p>
          <a:p>
            <a:r>
              <a:rPr lang="uk-UA" sz="2100" dirty="0" smtClean="0"/>
              <a:t>Забезпечити продуктивний зв’язок теорії та практики у процесі навчання;</a:t>
            </a:r>
          </a:p>
          <a:p>
            <a:r>
              <a:rPr lang="uk-UA" sz="2100" dirty="0" smtClean="0"/>
              <a:t>Набути життєвого досвіду;</a:t>
            </a:r>
          </a:p>
          <a:p>
            <a:r>
              <a:rPr lang="uk-UA" sz="2100" dirty="0" smtClean="0"/>
              <a:t>Розвивати вміння аналізувати, систематизувати, узагальнювати вивчений матеріал;</a:t>
            </a:r>
          </a:p>
          <a:p>
            <a:r>
              <a:rPr lang="uk-UA" sz="2100" dirty="0" smtClean="0"/>
              <a:t>Здійснювати організовану, пошукову, дослідницьку діяльність на підставі спільної праці учнів;</a:t>
            </a:r>
          </a:p>
          <a:p>
            <a:r>
              <a:rPr lang="uk-UA" sz="2100" dirty="0" smtClean="0"/>
              <a:t>Навчити учнів самостійно працювати з додатковою літературою;</a:t>
            </a:r>
          </a:p>
          <a:p>
            <a:r>
              <a:rPr lang="uk-UA" sz="2100" dirty="0" smtClean="0"/>
              <a:t>Розвивати вміння самостійно працювати над творчими завданнями;</a:t>
            </a:r>
          </a:p>
          <a:p>
            <a:r>
              <a:rPr lang="uk-UA" sz="2100" dirty="0" smtClean="0"/>
              <a:t>Підвищувати інтерес учнів до вивчення предмету;</a:t>
            </a:r>
          </a:p>
          <a:p>
            <a:r>
              <a:rPr lang="uk-UA" sz="2100" dirty="0" smtClean="0"/>
              <a:t>Виховувати повагу, вміння працювати в колективі;</a:t>
            </a:r>
          </a:p>
          <a:p>
            <a:r>
              <a:rPr lang="uk-UA" sz="2100" dirty="0" smtClean="0"/>
              <a:t>Формувати власну життєву позицію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-357214"/>
            <a:ext cx="8501122" cy="1143000"/>
          </a:xfrm>
        </p:spPr>
        <p:txBody>
          <a:bodyPr/>
          <a:lstStyle/>
          <a:p>
            <a:r>
              <a:rPr lang="uk-UA" dirty="0" smtClean="0"/>
              <a:t>Схема технології проектного навчання: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571472" y="4429132"/>
            <a:ext cx="4040188" cy="4483113"/>
          </a:xfrm>
        </p:spPr>
        <p:txBody>
          <a:bodyPr/>
          <a:lstStyle/>
          <a:p>
            <a:pPr>
              <a:buFont typeface="Wingdings" pitchFamily="2" charset="2"/>
              <a:buChar char="ü"/>
            </a:pPr>
            <a:r>
              <a:rPr lang="uk-UA" sz="1800" dirty="0" smtClean="0"/>
              <a:t> </a:t>
            </a:r>
          </a:p>
          <a:p>
            <a:pPr>
              <a:buFont typeface="Wingdings" pitchFamily="2" charset="2"/>
              <a:buChar char="ü"/>
            </a:pPr>
            <a:r>
              <a:rPr lang="uk-UA" sz="1800" dirty="0" smtClean="0"/>
              <a:t> </a:t>
            </a:r>
            <a:endParaRPr lang="ru-RU" sz="1800" dirty="0"/>
          </a:p>
        </p:txBody>
      </p:sp>
      <p:graphicFrame>
        <p:nvGraphicFramePr>
          <p:cNvPr id="7" name="Таблица 6"/>
          <p:cNvGraphicFramePr>
            <a:graphicFrameLocks noGrp="1"/>
          </p:cNvGraphicFramePr>
          <p:nvPr/>
        </p:nvGraphicFramePr>
        <p:xfrm>
          <a:off x="428596" y="571480"/>
          <a:ext cx="8715404" cy="6352242"/>
        </p:xfrm>
        <a:graphic>
          <a:graphicData uri="http://schemas.openxmlformats.org/drawingml/2006/table">
            <a:tbl>
              <a:tblPr firstRow="1" bandRow="1">
                <a:tableStyleId>{9DCAF9ED-07DC-4A11-8D7F-57B35C25682E}</a:tableStyleId>
              </a:tblPr>
              <a:tblGrid>
                <a:gridCol w="4469438"/>
                <a:gridCol w="4245966"/>
              </a:tblGrid>
              <a:tr h="375247">
                <a:tc>
                  <a:txBody>
                    <a:bodyPr/>
                    <a:lstStyle/>
                    <a:p>
                      <a:r>
                        <a:rPr lang="uk-UA" dirty="0" smtClean="0"/>
                        <a:t>Етапи діяльності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Зміст діяльності</a:t>
                      </a:r>
                      <a:endParaRPr lang="ru-RU" dirty="0"/>
                    </a:p>
                  </a:txBody>
                  <a:tcPr/>
                </a:tc>
              </a:tr>
              <a:tr h="1196389">
                <a:tc>
                  <a:txBody>
                    <a:bodyPr/>
                    <a:lstStyle/>
                    <a:p>
                      <a:r>
                        <a:rPr lang="uk-UA" sz="1800" b="1" dirty="0" smtClean="0"/>
                        <a:t>Підготовка. Визначення теми і мети проекту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dirty="0" smtClean="0"/>
                        <a:t>Учні:обговорення, пошук інформації. Вчитель:заява задуму,мотивація, допомога у постановці завдань</a:t>
                      </a:r>
                      <a:endParaRPr lang="ru-RU" sz="1800" dirty="0" smtClean="0"/>
                    </a:p>
                  </a:txBody>
                  <a:tcPr/>
                </a:tc>
              </a:tr>
              <a:tr h="1214446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uk-UA" sz="1800" b="1" dirty="0" smtClean="0"/>
                        <a:t>Планування: а) визначення джерел,засобів збору; б)установлення критеріїв оцінки результату і процесу.</a:t>
                      </a:r>
                      <a:endParaRPr lang="ru-RU" sz="1800" b="1" dirty="0" smtClean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Учні: формулюють завдання і виробляють план дій. Вчитель: корегує</a:t>
                      </a:r>
                      <a:r>
                        <a:rPr lang="uk-UA" baseline="0" dirty="0" smtClean="0"/>
                        <a:t>, пропонує ідеї, висуває пропозиції.</a:t>
                      </a:r>
                      <a:endParaRPr lang="ru-RU" dirty="0"/>
                    </a:p>
                  </a:txBody>
                  <a:tcPr/>
                </a:tc>
              </a:tr>
              <a:tr h="375247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Збір інформації (спостереження, робота з літературою, анкетування, експеримент)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Учні: збирають інформацію. Вчитель: спостерігає, непрямо керує діяльністю.</a:t>
                      </a:r>
                      <a:endParaRPr lang="ru-RU" dirty="0"/>
                    </a:p>
                  </a:txBody>
                  <a:tcPr/>
                </a:tc>
              </a:tr>
              <a:tr h="375247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Аналіз інформації,</a:t>
                      </a:r>
                      <a:r>
                        <a:rPr lang="uk-UA" b="1" baseline="0" dirty="0" smtClean="0"/>
                        <a:t> формулювання висновків.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Учні: аналізують інформацію. Вчитель: корегує, спостерігає, радить.</a:t>
                      </a:r>
                      <a:endParaRPr lang="ru-RU" dirty="0"/>
                    </a:p>
                  </a:txBody>
                  <a:tcPr/>
                </a:tc>
              </a:tr>
              <a:tr h="375247">
                <a:tc>
                  <a:txBody>
                    <a:bodyPr/>
                    <a:lstStyle/>
                    <a:p>
                      <a:r>
                        <a:rPr lang="uk-UA" b="1" dirty="0" smtClean="0"/>
                        <a:t>Подання й оцінка результатів (усний, письмовий звіт та оцінка результатів і процесу дослідження за вчасно встановленими критеріями)</a:t>
                      </a:r>
                      <a:endParaRPr lang="ru-RU" b="1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uk-UA" dirty="0" smtClean="0"/>
                        <a:t>Вчитель і учні беруть</a:t>
                      </a:r>
                      <a:r>
                        <a:rPr lang="uk-UA" baseline="0" dirty="0" smtClean="0"/>
                        <a:t> участь у колективному обговоренні, оцінюють зусилля, використані можливості, творчий підхід.</a:t>
                      </a:r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Типи проектів</a:t>
            </a:r>
            <a:endParaRPr lang="ru-RU" sz="4800" dirty="0">
              <a:solidFill>
                <a:srgbClr val="FF0000"/>
              </a:solidFill>
            </a:endParaRPr>
          </a:p>
        </p:txBody>
      </p:sp>
      <p:grpSp>
        <p:nvGrpSpPr>
          <p:cNvPr id="4" name="Группа 3"/>
          <p:cNvGrpSpPr/>
          <p:nvPr/>
        </p:nvGrpSpPr>
        <p:grpSpPr>
          <a:xfrm>
            <a:off x="571472" y="857232"/>
            <a:ext cx="8072494" cy="2928958"/>
            <a:chOff x="0" y="0"/>
            <a:chExt cx="4625975" cy="1992838"/>
          </a:xfrm>
          <a:scene3d>
            <a:camera prst="orthographicFront"/>
            <a:lightRig rig="flat" dir="t"/>
          </a:scene3d>
        </p:grpSpPr>
        <p:sp>
          <p:nvSpPr>
            <p:cNvPr id="5" name="Скругленный прямоугольник 4"/>
            <p:cNvSpPr/>
            <p:nvPr/>
          </p:nvSpPr>
          <p:spPr>
            <a:xfrm>
              <a:off x="0" y="0"/>
              <a:ext cx="4625975" cy="1992838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6" name="Скругленный прямоугольник 4"/>
            <p:cNvSpPr/>
            <p:nvPr/>
          </p:nvSpPr>
          <p:spPr>
            <a:xfrm>
              <a:off x="1077862" y="0"/>
              <a:ext cx="3548112" cy="1895626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2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Творчі</a:t>
              </a:r>
              <a:r>
                <a:rPr lang="ru-RU" sz="22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22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проекти</a:t>
              </a:r>
              <a:endParaRPr lang="ru-RU" sz="2200" b="1" kern="1200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Не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мають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 детально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опрацьованої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структури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спільної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діяльності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учасників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вона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розвивається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підпорядковуючись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кінцевому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результату,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прийнятій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групою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логіці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спільної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діяльності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інтересам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учасників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проекту. Вони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заздалегідь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домовляються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про 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заплановані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результати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форму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їх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представлення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-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рукописний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журнал,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колективний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колаж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публікацію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сайт,блог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відеофільм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вечір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свято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тощо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. І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тожі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потрібні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сценарій,структура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програма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макет </a:t>
              </a:r>
              <a:r>
                <a:rPr lang="ru-RU" sz="16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тощо</a:t>
              </a:r>
              <a:r>
                <a:rPr lang="ru-RU" sz="16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.</a:t>
              </a:r>
            </a:p>
          </p:txBody>
        </p:sp>
      </p:grpSp>
      <p:sp>
        <p:nvSpPr>
          <p:cNvPr id="7" name="Скругленный прямоугольник 6"/>
          <p:cNvSpPr/>
          <p:nvPr/>
        </p:nvSpPr>
        <p:spPr>
          <a:xfrm>
            <a:off x="571472" y="1142984"/>
            <a:ext cx="1928826" cy="2500330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8" name="Группа 7"/>
          <p:cNvGrpSpPr/>
          <p:nvPr/>
        </p:nvGrpSpPr>
        <p:grpSpPr>
          <a:xfrm>
            <a:off x="500034" y="3786190"/>
            <a:ext cx="8229995" cy="2714644"/>
            <a:chOff x="0" y="1762066"/>
            <a:chExt cx="4634210" cy="1608921"/>
          </a:xfrm>
          <a:scene3d>
            <a:camera prst="orthographicFront"/>
            <a:lightRig rig="flat" dir="t"/>
          </a:scene3d>
        </p:grpSpPr>
        <p:sp>
          <p:nvSpPr>
            <p:cNvPr id="9" name="Скругленный прямоугольник 8"/>
            <p:cNvSpPr/>
            <p:nvPr/>
          </p:nvSpPr>
          <p:spPr>
            <a:xfrm>
              <a:off x="0" y="1804406"/>
              <a:ext cx="4625975" cy="1566581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0" name="Скругленный прямоугольник 4"/>
            <p:cNvSpPr/>
            <p:nvPr/>
          </p:nvSpPr>
          <p:spPr>
            <a:xfrm>
              <a:off x="1086098" y="1762066"/>
              <a:ext cx="3548112" cy="1566581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Ігрові</a:t>
              </a:r>
              <a:r>
                <a:rPr lang="ru-RU" sz="24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24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проекти</a:t>
              </a:r>
              <a:endParaRPr lang="ru-RU" sz="2400" b="1" kern="1200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Учасники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беруть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собі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визначені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ролі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обумовлені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характером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змістом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проекту.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Це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можуть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бути як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літературні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персонажі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 так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реально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існуючі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особистості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імітуються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їх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соціальні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ділові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стосунки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які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ускладнюються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вигаданими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учасниками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ситуаціями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.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Ступінь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творчості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учнів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дуже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висока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але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домінуючим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видом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діяльності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все-таки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є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гра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.</a:t>
              </a:r>
            </a:p>
          </p:txBody>
        </p:sp>
      </p:grpSp>
      <p:sp>
        <p:nvSpPr>
          <p:cNvPr id="11" name="Скругленный прямоугольник 10"/>
          <p:cNvSpPr/>
          <p:nvPr/>
        </p:nvSpPr>
        <p:spPr>
          <a:xfrm>
            <a:off x="500034" y="3857628"/>
            <a:ext cx="1928826" cy="2643206"/>
          </a:xfrm>
          <a:prstGeom prst="roundRect">
            <a:avLst>
              <a:gd name="adj" fmla="val 10000"/>
            </a:avLst>
          </a:prstGeom>
          <a:blipFill rotWithShape="0">
            <a:blip r:embed="rId3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Типи проектів</a:t>
            </a:r>
            <a:endParaRPr lang="ru-RU" sz="4800" dirty="0"/>
          </a:p>
        </p:txBody>
      </p:sp>
      <p:grpSp>
        <p:nvGrpSpPr>
          <p:cNvPr id="5" name="Группа 4"/>
          <p:cNvGrpSpPr/>
          <p:nvPr/>
        </p:nvGrpSpPr>
        <p:grpSpPr>
          <a:xfrm>
            <a:off x="500034" y="785794"/>
            <a:ext cx="8358246" cy="2286016"/>
            <a:chOff x="0" y="3494617"/>
            <a:chExt cx="4625975" cy="1314237"/>
          </a:xfrm>
          <a:scene3d>
            <a:camera prst="orthographicFront"/>
            <a:lightRig rig="flat" dir="t"/>
          </a:scene3d>
        </p:grpSpPr>
        <p:sp>
          <p:nvSpPr>
            <p:cNvPr id="7" name="Скругленный прямоугольник 6"/>
            <p:cNvSpPr/>
            <p:nvPr/>
          </p:nvSpPr>
          <p:spPr>
            <a:xfrm>
              <a:off x="0" y="3494617"/>
              <a:ext cx="4625975" cy="1314237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8" name="Скругленный прямоугольник 4"/>
            <p:cNvSpPr/>
            <p:nvPr/>
          </p:nvSpPr>
          <p:spPr>
            <a:xfrm>
              <a:off x="1077862" y="3494617"/>
              <a:ext cx="3548112" cy="1314237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60960" tIns="60960" rIns="60960" bIns="60960" numCol="1" spcCol="1270" anchor="t" anchorCtr="0">
              <a:noAutofit/>
            </a:bodyPr>
            <a:lstStyle/>
            <a:p>
              <a:pPr lvl="0" algn="l" defTabSz="71120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Інформаційні</a:t>
              </a:r>
              <a:r>
                <a:rPr lang="ru-RU" sz="24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24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проекти</a:t>
              </a:r>
              <a:endParaRPr lang="ru-RU" sz="2400" b="1" kern="1200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Спрямовані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на </a:t>
              </a:r>
              <a:r>
                <a:rPr lang="uk-UA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збирання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інформації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який-небудь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об</a:t>
              </a:r>
              <a:r>
                <a:rPr lang="en-US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'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єкт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 на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ознайомлення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учасників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проекту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з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цією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інформацією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її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аналіз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узагальнення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фактів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.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Такі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проекти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потребують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добре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продуманої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структури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,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можливості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систематичної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корекції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у </a:t>
              </a:r>
              <a:r>
                <a:rPr lang="ru-RU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ході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роботи</a:t>
              </a:r>
              <a:r>
                <a:rPr lang="ru-RU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над проектом. </a:t>
              </a:r>
            </a:p>
          </p:txBody>
        </p:sp>
      </p:grpSp>
      <p:sp>
        <p:nvSpPr>
          <p:cNvPr id="6" name="Скругленный прямоугольник 5"/>
          <p:cNvSpPr/>
          <p:nvPr/>
        </p:nvSpPr>
        <p:spPr>
          <a:xfrm>
            <a:off x="571472" y="928670"/>
            <a:ext cx="1785950" cy="1857388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  <p:grpSp>
        <p:nvGrpSpPr>
          <p:cNvPr id="9" name="Группа 8"/>
          <p:cNvGrpSpPr/>
          <p:nvPr/>
        </p:nvGrpSpPr>
        <p:grpSpPr>
          <a:xfrm>
            <a:off x="571472" y="3143248"/>
            <a:ext cx="8286808" cy="3714753"/>
            <a:chOff x="39879" y="97870"/>
            <a:chExt cx="4625975" cy="1696406"/>
          </a:xfrm>
          <a:scene3d>
            <a:camera prst="orthographicFront"/>
            <a:lightRig rig="flat" dir="t"/>
          </a:scene3d>
        </p:grpSpPr>
        <p:sp>
          <p:nvSpPr>
            <p:cNvPr id="11" name="Скругленный прямоугольник 10"/>
            <p:cNvSpPr/>
            <p:nvPr/>
          </p:nvSpPr>
          <p:spPr>
            <a:xfrm>
              <a:off x="39879" y="130483"/>
              <a:ext cx="4625975" cy="1663793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12" name="Скругленный прямоугольник 4"/>
            <p:cNvSpPr/>
            <p:nvPr/>
          </p:nvSpPr>
          <p:spPr>
            <a:xfrm>
              <a:off x="1065386" y="97870"/>
              <a:ext cx="3560588" cy="1565923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7150" tIns="57150" rIns="57150" bIns="57150" numCol="1" spcCol="1270" anchor="t" anchorCtr="0">
              <a:noAutofit/>
            </a:bodyPr>
            <a:lstStyle/>
            <a:p>
              <a:pPr lvl="0" algn="l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24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Практико-орієнтовані</a:t>
              </a:r>
              <a:r>
                <a:rPr lang="ru-RU" sz="24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 </a:t>
              </a:r>
              <a:r>
                <a:rPr lang="ru-RU" sz="24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проекти</a:t>
              </a:r>
              <a:endParaRPr lang="ru-RU" sz="2400" b="1" kern="1200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Результат  діяльності учасників чітко визначено з самого початку, він орієнтований на  соціальні інтереси учасників (документ, програма, рекомендації, проект закону, словник</a:t>
              </a:r>
              <a:r>
                <a:rPr lang="uk-UA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). Проект </a:t>
              </a:r>
              <a:r>
                <a:rPr lang="uk-UA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потребує складання сценарію всієї діяльності його учасників з визначенням функцій кожного з них.  Особливо </a:t>
              </a:r>
              <a:r>
                <a:rPr lang="uk-UA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важливими </a:t>
              </a:r>
              <a:r>
                <a:rPr lang="uk-UA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</a:rPr>
                <a:t>є хороша організація координаційної роботи у вигляді поетапних обговорень та презентація одержаних результатів і можливих засобів їх упровадження в практику. </a:t>
              </a:r>
              <a:endParaRPr lang="ru-RU" b="1" kern="1200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endParaRPr>
            </a:p>
          </p:txBody>
        </p:sp>
      </p:grpSp>
      <p:sp>
        <p:nvSpPr>
          <p:cNvPr id="10" name="Скругленный прямоугольник 9"/>
          <p:cNvSpPr/>
          <p:nvPr/>
        </p:nvSpPr>
        <p:spPr>
          <a:xfrm>
            <a:off x="500034" y="3000372"/>
            <a:ext cx="1857388" cy="3500462"/>
          </a:xfrm>
          <a:prstGeom prst="roundRect">
            <a:avLst>
              <a:gd name="adj" fmla="val 10000"/>
            </a:avLst>
          </a:prstGeom>
          <a:blipFill rotWithShape="0">
            <a:blip r:embed="rId3" cstate="print"/>
            <a:stretch>
              <a:fillRect/>
            </a:stretch>
          </a:blipFill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4800" dirty="0" smtClean="0">
                <a:solidFill>
                  <a:srgbClr val="FF0000"/>
                </a:solidFill>
              </a:rPr>
              <a:t>Типи проектів</a:t>
            </a:r>
            <a:endParaRPr lang="ru-RU" sz="4800" dirty="0"/>
          </a:p>
        </p:txBody>
      </p:sp>
      <p:grpSp>
        <p:nvGrpSpPr>
          <p:cNvPr id="4" name="Группа 3"/>
          <p:cNvGrpSpPr/>
          <p:nvPr/>
        </p:nvGrpSpPr>
        <p:grpSpPr>
          <a:xfrm>
            <a:off x="500034" y="1000108"/>
            <a:ext cx="8286808" cy="5572165"/>
            <a:chOff x="-40226" y="1705599"/>
            <a:chExt cx="4666201" cy="1863135"/>
          </a:xfrm>
          <a:scene3d>
            <a:camera prst="orthographicFront"/>
            <a:lightRig rig="flat" dir="t"/>
          </a:scene3d>
        </p:grpSpPr>
        <p:sp>
          <p:nvSpPr>
            <p:cNvPr id="6" name="Скругленный прямоугольник 5"/>
            <p:cNvSpPr/>
            <p:nvPr/>
          </p:nvSpPr>
          <p:spPr>
            <a:xfrm>
              <a:off x="-40226" y="1705599"/>
              <a:ext cx="4666201" cy="1863135"/>
            </a:xfrm>
            <a:prstGeom prst="roundRect">
              <a:avLst>
                <a:gd name="adj" fmla="val 10000"/>
              </a:avLst>
            </a:prstGeom>
            <a:sp3d prstMaterial="dkEdge">
              <a:bevelT w="8200" h="38100"/>
            </a:sp3d>
          </p:spPr>
          <p:style>
            <a:lnRef idx="0">
              <a:schemeClr val="lt1">
                <a:hueOff val="0"/>
                <a:satOff val="0"/>
                <a:lumOff val="0"/>
                <a:alphaOff val="0"/>
              </a:schemeClr>
            </a:lnRef>
            <a:fillRef idx="2">
              <a:schemeClr val="accent1">
                <a:hueOff val="0"/>
                <a:satOff val="0"/>
                <a:lumOff val="0"/>
                <a:alphaOff val="0"/>
              </a:schemeClr>
            </a:fillRef>
            <a:effectRef idx="1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dk1"/>
            </a:fontRef>
          </p:style>
        </p:sp>
        <p:sp>
          <p:nvSpPr>
            <p:cNvPr id="7" name="Скругленный прямоугольник 4"/>
            <p:cNvSpPr/>
            <p:nvPr/>
          </p:nvSpPr>
          <p:spPr>
            <a:xfrm>
              <a:off x="0" y="1705599"/>
              <a:ext cx="4566236" cy="1600385"/>
            </a:xfrm>
            <a:prstGeom prst="rect">
              <a:avLst/>
            </a:prstGeom>
            <a:sp3d/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dk1"/>
            </a:fontRef>
          </p:style>
          <p:txBody>
            <a:bodyPr spcFirstLastPara="0" vert="horz" wrap="square" lIns="57150" tIns="57150" rIns="57150" bIns="57150" numCol="1" spcCol="1270" anchor="t" anchorCtr="0">
              <a:noAutofit/>
            </a:bodyPr>
            <a:lstStyle/>
            <a:p>
              <a:pPr lvl="0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ru-RU" sz="32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              </a:t>
              </a:r>
              <a:r>
                <a:rPr lang="ru-RU" sz="3200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Дослідницькі</a:t>
              </a:r>
              <a:r>
                <a:rPr lang="ru-RU" sz="32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ru-RU" sz="32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проекти</a:t>
              </a:r>
              <a:r>
                <a:rPr lang="ru-RU" sz="32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  </a:t>
              </a: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потребують добре обміркованої </a:t>
              </a: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структури, визначеної 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мети, </a:t>
              </a:r>
              <a:r>
                <a:rPr lang="uk-UA" sz="2800" b="1" kern="1200" cap="none" spc="0" dirty="0" err="1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актуаль</a:t>
              </a:r>
              <a:endParaRPr lang="uk-UA" sz="2800" b="1" kern="1200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2800" b="1" kern="1200" cap="none" spc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ності</a:t>
              </a: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предмета </a:t>
              </a: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дослідження для всіх</a:t>
              </a: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учасників соціальної 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значущості, </a:t>
              </a:r>
              <a:endParaRPr lang="uk-UA" sz="2800" b="1" kern="1200" cap="none" spc="0" dirty="0" smtClean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  <a:p>
              <a:pPr marL="0" lvl="1" algn="l" defTabSz="444500">
                <a:lnSpc>
                  <a:spcPct val="90000"/>
                </a:lnSpc>
                <a:spcBef>
                  <a:spcPct val="0"/>
                </a:spcBef>
                <a:spcAft>
                  <a:spcPct val="15000"/>
                </a:spcAft>
              </a:pP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продуманості 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методів. Вони повністю підпорядковані логіці дослідження і мають відповідну структуру: визначення теми дослідження, аргументація її актуальності, визначення предмета й об</a:t>
              </a:r>
              <a:r>
                <a:rPr lang="en-US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uk-UA" sz="28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єкта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,  завдань і методів, визначення методології дослідження, висування гіпотез </a:t>
              </a:r>
              <a:r>
                <a:rPr lang="uk-UA" sz="28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розв</a:t>
              </a:r>
              <a:r>
                <a:rPr lang="en-US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'</a:t>
              </a:r>
              <a:r>
                <a:rPr lang="uk-UA" sz="28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язання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проблеми і </a:t>
              </a:r>
              <a:r>
                <a:rPr lang="uk-UA" sz="2800" b="1" kern="1200" cap="none" spc="0" dirty="0" err="1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намічення</a:t>
              </a:r>
              <a:r>
                <a:rPr lang="uk-UA" sz="2800" b="1" kern="1200" cap="none" spc="0" dirty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 шляхів її </a:t>
              </a:r>
              <a:r>
                <a:rPr lang="uk-UA" sz="2800" b="1" kern="1200" cap="none" spc="0" dirty="0" smtClean="0">
                  <a:ln w="1905"/>
                  <a:effectLst>
                    <a:innerShdw blurRad="69850" dist="43180" dir="5400000">
                      <a:srgbClr val="000000">
                        <a:alpha val="65000"/>
                      </a:srgbClr>
                    </a:innerShdw>
                  </a:effectLst>
                  <a:latin typeface="Times New Roman" pitchFamily="18" charset="0"/>
                  <a:cs typeface="Times New Roman" pitchFamily="18" charset="0"/>
                </a:rPr>
                <a:t>розв'язання.</a:t>
              </a:r>
              <a:endParaRPr lang="ru-RU" sz="2800" b="1" kern="1200" cap="none" spc="0" dirty="0">
                <a:ln w="1905"/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Times New Roman" pitchFamily="18" charset="0"/>
                <a:cs typeface="Times New Roman" pitchFamily="18" charset="0"/>
              </a:endParaRPr>
            </a:p>
          </p:txBody>
        </p:sp>
      </p:grpSp>
      <p:sp>
        <p:nvSpPr>
          <p:cNvPr id="5" name="Скругленный прямоугольник 4"/>
          <p:cNvSpPr/>
          <p:nvPr/>
        </p:nvSpPr>
        <p:spPr>
          <a:xfrm>
            <a:off x="6715140" y="1071546"/>
            <a:ext cx="1910547" cy="1857388"/>
          </a:xfrm>
          <a:prstGeom prst="roundRect">
            <a:avLst>
              <a:gd name="adj" fmla="val 10000"/>
            </a:avLst>
          </a:prstGeom>
          <a:blipFill rotWithShape="0">
            <a:blip r:embed="rId2"/>
            <a:stretch>
              <a:fillRect/>
            </a:stretch>
          </a:blipFill>
          <a:effectLst>
            <a:glow rad="101600">
              <a:schemeClr val="accent4">
                <a:satMod val="175000"/>
                <a:alpha val="40000"/>
              </a:schemeClr>
            </a:glow>
            <a:outerShdw blurRad="40000" dist="20000" dir="5400000" rotWithShape="0">
              <a:srgbClr val="000000">
                <a:alpha val="38000"/>
              </a:srgbClr>
            </a:outerShdw>
          </a:effectLst>
        </p:spPr>
        <p:style>
          <a:lnRef idx="1">
            <a:schemeClr val="lt1">
              <a:hueOff val="0"/>
              <a:satOff val="0"/>
              <a:lumOff val="0"/>
              <a:alphaOff val="0"/>
            </a:schemeClr>
          </a:lnRef>
          <a:fillRef idx="1">
            <a:scrgbClr r="0" g="0" b="0"/>
          </a:fillRef>
          <a:effectRef idx="1">
            <a:schemeClr val="accent1">
              <a:tint val="50000"/>
              <a:hueOff val="0"/>
              <a:satOff val="0"/>
              <a:lumOff val="0"/>
              <a:alphaOff val="0"/>
            </a:schemeClr>
          </a:effectRef>
          <a:fontRef idx="minor">
            <a:schemeClr val="lt1">
              <a:hueOff val="0"/>
              <a:satOff val="0"/>
              <a:lumOff val="0"/>
              <a:alphaOff val="0"/>
            </a:schemeClr>
          </a:fontRef>
        </p:style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7796242" cy="563562"/>
          </a:xfrm>
        </p:spPr>
        <p:txBody>
          <a:bodyPr/>
          <a:lstStyle/>
          <a:p>
            <a:pPr algn="ctr"/>
            <a:r>
              <a:rPr lang="ru-RU" sz="2000" dirty="0" err="1" smtClean="0"/>
              <a:t>Класифікація</a:t>
            </a:r>
            <a:r>
              <a:rPr lang="ru-RU" sz="2000" dirty="0" smtClean="0"/>
              <a:t>  </a:t>
            </a:r>
            <a:r>
              <a:rPr lang="ru-RU" sz="2000" dirty="0" err="1" smtClean="0"/>
              <a:t>проектів</a:t>
            </a:r>
            <a:r>
              <a:rPr lang="ru-RU" sz="2000" dirty="0" smtClean="0"/>
              <a:t> на </a:t>
            </a:r>
            <a:r>
              <a:rPr lang="ru-RU" sz="2000" dirty="0" err="1" smtClean="0"/>
              <a:t>основі</a:t>
            </a:r>
            <a:r>
              <a:rPr lang="ru-RU" sz="2000" dirty="0" smtClean="0"/>
              <a:t> </a:t>
            </a:r>
            <a:r>
              <a:rPr lang="ru-RU" sz="2000" dirty="0" err="1" smtClean="0"/>
              <a:t>аналізу</a:t>
            </a:r>
            <a:r>
              <a:rPr lang="ru-RU" sz="2000" dirty="0" smtClean="0"/>
              <a:t> </a:t>
            </a:r>
            <a:r>
              <a:rPr lang="ru-RU" sz="2000" dirty="0" err="1" smtClean="0"/>
              <a:t>досвіду</a:t>
            </a:r>
            <a:r>
              <a:rPr lang="ru-RU" sz="2000" dirty="0" smtClean="0"/>
              <a:t> </a:t>
            </a:r>
            <a:r>
              <a:rPr lang="ru-RU" sz="2000" dirty="0" err="1" smtClean="0"/>
              <a:t>фахових</a:t>
            </a:r>
            <a:r>
              <a:rPr lang="ru-RU" sz="2000" dirty="0" smtClean="0"/>
              <a:t> </a:t>
            </a:r>
            <a:r>
              <a:rPr lang="ru-RU" sz="2000" dirty="0" err="1" smtClean="0"/>
              <a:t>педагогічних</a:t>
            </a:r>
            <a:r>
              <a:rPr lang="ru-RU" sz="2000" dirty="0" smtClean="0"/>
              <a:t> </a:t>
            </a:r>
            <a:r>
              <a:rPr lang="ru-RU" sz="2000" dirty="0" err="1" smtClean="0"/>
              <a:t>джерел</a:t>
            </a:r>
            <a:r>
              <a:rPr lang="ru-RU" sz="2000" dirty="0" smtClean="0"/>
              <a:t> </a:t>
            </a:r>
            <a:endParaRPr lang="ru-RU" sz="20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214282" y="1142984"/>
          <a:ext cx="8643998" cy="542928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90600" y="122238"/>
            <a:ext cx="7653366" cy="563562"/>
          </a:xfrm>
        </p:spPr>
        <p:txBody>
          <a:bodyPr/>
          <a:lstStyle/>
          <a:p>
            <a:pPr algn="ctr"/>
            <a:r>
              <a:rPr lang="ru-RU" dirty="0" err="1" smtClean="0"/>
              <a:t>Діяльність</a:t>
            </a:r>
            <a:r>
              <a:rPr lang="ru-RU" dirty="0" smtClean="0"/>
              <a:t>  </a:t>
            </a:r>
            <a:r>
              <a:rPr lang="ru-RU" dirty="0" err="1" smtClean="0"/>
              <a:t>учнів</a:t>
            </a:r>
            <a:r>
              <a:rPr lang="ru-RU" dirty="0" smtClean="0"/>
              <a:t> </a:t>
            </a:r>
            <a:r>
              <a:rPr lang="ru-RU" dirty="0" err="1" smtClean="0"/>
              <a:t>зосереджується</a:t>
            </a:r>
            <a:r>
              <a:rPr lang="ru-RU" dirty="0" smtClean="0"/>
              <a:t> на таких </a:t>
            </a:r>
            <a:r>
              <a:rPr lang="ru-RU" dirty="0" err="1" smtClean="0"/>
              <a:t>етапах</a:t>
            </a: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71472" y="1000108"/>
          <a:ext cx="8215370" cy="5572163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214290"/>
            <a:ext cx="8429684" cy="563562"/>
          </a:xfrm>
        </p:spPr>
        <p:txBody>
          <a:bodyPr/>
          <a:lstStyle/>
          <a:p>
            <a:pPr algn="ctr"/>
            <a:r>
              <a:rPr lang="ru-RU" sz="2000" dirty="0" err="1" smtClean="0">
                <a:solidFill>
                  <a:srgbClr val="C00000"/>
                </a:solidFill>
              </a:rPr>
              <a:t>Організація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</a:rPr>
              <a:t>роботи</a:t>
            </a:r>
            <a:r>
              <a:rPr lang="ru-RU" sz="2000" dirty="0" smtClean="0">
                <a:solidFill>
                  <a:srgbClr val="C00000"/>
                </a:solidFill>
              </a:rPr>
              <a:t> над </a:t>
            </a:r>
            <a:r>
              <a:rPr lang="ru-RU" sz="2000" dirty="0" err="1" smtClean="0">
                <a:solidFill>
                  <a:srgbClr val="C00000"/>
                </a:solidFill>
              </a:rPr>
              <a:t>навчальним</a:t>
            </a:r>
            <a:r>
              <a:rPr lang="ru-RU" sz="2000" dirty="0" smtClean="0">
                <a:solidFill>
                  <a:srgbClr val="C00000"/>
                </a:solidFill>
              </a:rPr>
              <a:t> проектом </a:t>
            </a:r>
            <a:r>
              <a:rPr lang="ru-RU" sz="2000" dirty="0" err="1" smtClean="0">
                <a:solidFill>
                  <a:srgbClr val="C00000"/>
                </a:solidFill>
              </a:rPr>
              <a:t>має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</a:rPr>
              <a:t>відповідати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</a:rPr>
              <a:t>наступним</a:t>
            </a:r>
            <a:r>
              <a:rPr lang="ru-RU" sz="2000" dirty="0" smtClean="0">
                <a:solidFill>
                  <a:srgbClr val="C00000"/>
                </a:solidFill>
              </a:rPr>
              <a:t> </a:t>
            </a:r>
            <a:r>
              <a:rPr lang="ru-RU" sz="2000" dirty="0" err="1" smtClean="0">
                <a:solidFill>
                  <a:srgbClr val="C00000"/>
                </a:solidFill>
              </a:rPr>
              <a:t>вимогам</a:t>
            </a:r>
            <a:r>
              <a:rPr lang="ru-RU" sz="2000" dirty="0" smtClean="0">
                <a:solidFill>
                  <a:srgbClr val="C00000"/>
                </a:solidFill>
              </a:rPr>
              <a:t>: </a:t>
            </a:r>
            <a:br>
              <a:rPr lang="ru-RU" sz="2000" dirty="0" smtClean="0">
                <a:solidFill>
                  <a:srgbClr val="C00000"/>
                </a:solidFill>
              </a:rPr>
            </a:br>
            <a:endParaRPr lang="ru-RU" sz="2000" dirty="0">
              <a:solidFill>
                <a:srgbClr val="C00000"/>
              </a:solidFill>
            </a:endParaRPr>
          </a:p>
        </p:txBody>
      </p:sp>
      <p:graphicFrame>
        <p:nvGraphicFramePr>
          <p:cNvPr id="4" name="Схема 3"/>
          <p:cNvGraphicFramePr/>
          <p:nvPr/>
        </p:nvGraphicFramePr>
        <p:xfrm>
          <a:off x="428596" y="928670"/>
          <a:ext cx="8358246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358246" cy="563562"/>
          </a:xfrm>
        </p:spPr>
        <p:txBody>
          <a:bodyPr/>
          <a:lstStyle/>
          <a:p>
            <a:r>
              <a:rPr lang="ru-RU" dirty="0" smtClean="0">
                <a:solidFill>
                  <a:srgbClr val="C00000"/>
                </a:solidFill>
              </a:rPr>
              <a:t>Характеристик</a:t>
            </a:r>
            <a:r>
              <a:rPr lang="uk-UA" dirty="0" smtClean="0">
                <a:solidFill>
                  <a:srgbClr val="C00000"/>
                </a:solidFill>
              </a:rPr>
              <a:t>и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проектної</a:t>
            </a:r>
            <a:r>
              <a:rPr lang="ru-RU" dirty="0" smtClean="0">
                <a:solidFill>
                  <a:srgbClr val="C00000"/>
                </a:solidFill>
              </a:rPr>
              <a:t> </a:t>
            </a:r>
            <a:r>
              <a:rPr lang="ru-RU" dirty="0" err="1" smtClean="0">
                <a:solidFill>
                  <a:srgbClr val="C00000"/>
                </a:solidFill>
              </a:rPr>
              <a:t>діяльності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00034" y="928670"/>
          <a:ext cx="8286808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28596" y="122238"/>
            <a:ext cx="8286808" cy="563562"/>
          </a:xfrm>
        </p:spPr>
        <p:txBody>
          <a:bodyPr/>
          <a:lstStyle/>
          <a:p>
            <a:r>
              <a:rPr lang="uk-UA" dirty="0" smtClean="0"/>
              <a:t>Як відомо,учні </a:t>
            </a:r>
            <a:r>
              <a:rPr lang="uk-UA" dirty="0" err="1" smtClean="0"/>
              <a:t>запам</a:t>
            </a:r>
            <a:r>
              <a:rPr lang="en-US" dirty="0" smtClean="0"/>
              <a:t>’</a:t>
            </a:r>
            <a:r>
              <a:rPr lang="uk-UA" dirty="0" err="1" smtClean="0"/>
              <a:t>ятовують</a:t>
            </a:r>
            <a:r>
              <a:rPr lang="uk-UA" dirty="0" smtClean="0"/>
              <a:t>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Font typeface="Wingdings" pitchFamily="2" charset="2"/>
              <a:buChar char="q"/>
            </a:pPr>
            <a:r>
              <a:rPr lang="uk-UA" dirty="0" smtClean="0"/>
              <a:t> 10% коли читають;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26% коли слухають;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30% коли спостерігають;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50% коли спостерігають і слухають;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70% коли обговорюють з іншими;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90% коли обговорюють і працюють;</a:t>
            </a:r>
          </a:p>
          <a:p>
            <a:pPr>
              <a:buFont typeface="Wingdings" pitchFamily="2" charset="2"/>
              <a:buChar char="q"/>
            </a:pPr>
            <a:r>
              <a:rPr lang="uk-UA" dirty="0" smtClean="0"/>
              <a:t> 95% коли навчають самі.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40" y="285728"/>
            <a:ext cx="8572560" cy="563562"/>
          </a:xfrm>
        </p:spPr>
        <p:txBody>
          <a:bodyPr/>
          <a:lstStyle/>
          <a:p>
            <a:pPr algn="ctr"/>
            <a:r>
              <a:rPr lang="ru-RU" dirty="0" smtClean="0"/>
              <a:t> </a:t>
            </a:r>
            <a:r>
              <a:rPr lang="ru-RU" sz="2400" dirty="0" smtClean="0"/>
              <a:t>Для </a:t>
            </a:r>
            <a:r>
              <a:rPr lang="ru-RU" sz="2400" dirty="0" err="1" smtClean="0"/>
              <a:t>успішної</a:t>
            </a:r>
            <a:r>
              <a:rPr lang="ru-RU" sz="2400" dirty="0" smtClean="0"/>
              <a:t> </a:t>
            </a:r>
            <a:r>
              <a:rPr lang="ru-RU" sz="2400" dirty="0" err="1" smtClean="0"/>
              <a:t>реалізації</a:t>
            </a:r>
            <a:r>
              <a:rPr lang="ru-RU" sz="2400" dirty="0" smtClean="0"/>
              <a:t> </a:t>
            </a:r>
            <a:r>
              <a:rPr lang="ru-RU" sz="2400" dirty="0" err="1" smtClean="0"/>
              <a:t>навчального</a:t>
            </a:r>
            <a:r>
              <a:rPr lang="ru-RU" sz="2400" dirty="0" smtClean="0"/>
              <a:t> </a:t>
            </a:r>
            <a:br>
              <a:rPr lang="ru-RU" sz="2400" dirty="0" smtClean="0"/>
            </a:br>
            <a:r>
              <a:rPr lang="ru-RU" sz="2400" dirty="0" smtClean="0"/>
              <a:t>проекту </a:t>
            </a:r>
            <a:r>
              <a:rPr lang="ru-RU" sz="2400" dirty="0" err="1" smtClean="0"/>
              <a:t>потрібні</a:t>
            </a:r>
            <a:r>
              <a:rPr lang="ru-RU" sz="2400" dirty="0" smtClean="0"/>
              <a:t> </a:t>
            </a:r>
            <a:r>
              <a:rPr lang="ru-RU" sz="2400" dirty="0" err="1" smtClean="0"/>
              <a:t>такі</a:t>
            </a:r>
            <a:r>
              <a:rPr lang="ru-RU" sz="2400" dirty="0" smtClean="0"/>
              <a:t> </a:t>
            </a:r>
            <a:r>
              <a:rPr lang="ru-RU" sz="2400" dirty="0" err="1" smtClean="0"/>
              <a:t>умови</a:t>
            </a:r>
            <a:r>
              <a:rPr lang="ru-RU" sz="2400" dirty="0" smtClean="0"/>
              <a:t>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00034" y="928670"/>
          <a:ext cx="8286808" cy="571504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357166"/>
            <a:ext cx="7867680" cy="563562"/>
          </a:xfrm>
        </p:spPr>
        <p:txBody>
          <a:bodyPr/>
          <a:lstStyle/>
          <a:p>
            <a:r>
              <a:rPr lang="ru-RU" dirty="0" smtClean="0"/>
              <a:t>В </a:t>
            </a:r>
            <a:r>
              <a:rPr lang="ru-RU" dirty="0" err="1" smtClean="0"/>
              <a:t>основі</a:t>
            </a:r>
            <a:r>
              <a:rPr lang="ru-RU" dirty="0" smtClean="0"/>
              <a:t> методу </a:t>
            </a:r>
            <a:r>
              <a:rPr lang="ru-RU" dirty="0" err="1" smtClean="0"/>
              <a:t>проектів</a:t>
            </a:r>
            <a:r>
              <a:rPr lang="ru-RU" dirty="0" smtClean="0"/>
              <a:t> лежать:</a:t>
            </a:r>
            <a:br>
              <a:rPr lang="ru-RU" dirty="0" smtClean="0"/>
            </a:br>
            <a:endParaRPr lang="ru-RU" dirty="0"/>
          </a:p>
        </p:txBody>
      </p:sp>
      <p:graphicFrame>
        <p:nvGraphicFramePr>
          <p:cNvPr id="4" name="Содержимое 3"/>
          <p:cNvGraphicFramePr>
            <a:graphicFrameLocks noGrp="1"/>
          </p:cNvGraphicFramePr>
          <p:nvPr>
            <p:ph idx="1"/>
          </p:nvPr>
        </p:nvGraphicFramePr>
        <p:xfrm>
          <a:off x="609600" y="714356"/>
          <a:ext cx="8177242" cy="5435619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Складності для учня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>
          <a:xfrm>
            <a:off x="428596" y="928670"/>
            <a:ext cx="8215370" cy="4921250"/>
          </a:xfrm>
        </p:spPr>
        <p:txBody>
          <a:bodyPr/>
          <a:lstStyle/>
          <a:p>
            <a:r>
              <a:rPr lang="uk-UA" dirty="0" smtClean="0"/>
              <a:t>Визначити головні і проміжні цілі і завдання.</a:t>
            </a:r>
          </a:p>
          <a:p>
            <a:r>
              <a:rPr lang="uk-UA" dirty="0" smtClean="0"/>
              <a:t>Шукати шляхи вирішення завдань, розглядати альтернативи та наслідки.</a:t>
            </a:r>
          </a:p>
          <a:p>
            <a:r>
              <a:rPr lang="uk-UA" dirty="0" smtClean="0"/>
              <a:t>Здійснювати та аргументувати вибір</a:t>
            </a:r>
          </a:p>
          <a:p>
            <a:r>
              <a:rPr lang="uk-UA" dirty="0" smtClean="0"/>
              <a:t>Діяти самостійно</a:t>
            </a:r>
          </a:p>
          <a:p>
            <a:r>
              <a:rPr lang="uk-UA" dirty="0" smtClean="0"/>
              <a:t>Порівнювати отримане з необхідним(очікуваним)</a:t>
            </a:r>
          </a:p>
          <a:p>
            <a:r>
              <a:rPr lang="uk-UA" dirty="0" smtClean="0"/>
              <a:t>Коректувати діяльність за проміжними результатами.</a:t>
            </a:r>
          </a:p>
          <a:p>
            <a:r>
              <a:rPr lang="uk-UA" dirty="0" smtClean="0"/>
              <a:t>Об’єктивно оцінювати процес і результат.</a:t>
            </a:r>
          </a:p>
          <a:p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Складності для вчителя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600" dirty="0" smtClean="0"/>
              <a:t>Виступати в ролі незалежного консультанта.</a:t>
            </a:r>
          </a:p>
          <a:p>
            <a:r>
              <a:rPr lang="uk-UA" sz="3600" dirty="0" smtClean="0"/>
              <a:t>Не давати готових відповідей на питання, але допомагати знайти шлях до відповідей.</a:t>
            </a:r>
          </a:p>
          <a:p>
            <a:r>
              <a:rPr lang="uk-UA" sz="3600" dirty="0" smtClean="0"/>
              <a:t>Об’єктивно оцінювати процес і результат.</a:t>
            </a: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Що дає метод проектів учням</a:t>
            </a:r>
            <a:endParaRPr lang="ru-RU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200" dirty="0" smtClean="0"/>
              <a:t>Вміння працювати в колективі.</a:t>
            </a:r>
          </a:p>
          <a:p>
            <a:r>
              <a:rPr lang="uk-UA" sz="3200" dirty="0" smtClean="0"/>
              <a:t>Вміння брати на себе відповідальність.</a:t>
            </a:r>
          </a:p>
          <a:p>
            <a:r>
              <a:rPr lang="uk-UA" sz="3200" dirty="0" smtClean="0"/>
              <a:t>Розділяти відповідальність.</a:t>
            </a:r>
          </a:p>
          <a:p>
            <a:r>
              <a:rPr lang="uk-UA" sz="3200" dirty="0" smtClean="0"/>
              <a:t>Аналізувати відповідальність.</a:t>
            </a:r>
          </a:p>
          <a:p>
            <a:r>
              <a:rPr lang="uk-UA" sz="3200" dirty="0" smtClean="0"/>
              <a:t>Відчувати себе членом команди.</a:t>
            </a:r>
          </a:p>
          <a:p>
            <a:r>
              <a:rPr lang="uk-UA" sz="3200" dirty="0" smtClean="0"/>
              <a:t>Виробляється аналітичний погляд на інформацію.</a:t>
            </a:r>
          </a:p>
          <a:p>
            <a:r>
              <a:rPr lang="uk-UA" sz="3200" dirty="0" smtClean="0"/>
              <a:t>Формується адекватна самооцінка.</a:t>
            </a:r>
          </a:p>
          <a:p>
            <a:endParaRPr lang="uk-UA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990600" y="122238"/>
            <a:ext cx="7296176" cy="563562"/>
          </a:xfrm>
        </p:spPr>
        <p:txBody>
          <a:bodyPr/>
          <a:lstStyle/>
          <a:p>
            <a:r>
              <a:rPr lang="uk-UA" dirty="0" smtClean="0"/>
              <a:t>Для чого нам потрібний проект?</a:t>
            </a:r>
            <a:endParaRPr lang="ru-RU" dirty="0"/>
          </a:p>
        </p:txBody>
      </p:sp>
      <p:sp>
        <p:nvSpPr>
          <p:cNvPr id="4" name="Содержимое 3"/>
          <p:cNvSpPr>
            <a:spLocks noGrp="1"/>
          </p:cNvSpPr>
          <p:nvPr>
            <p:ph idx="1"/>
          </p:nvPr>
        </p:nvSpPr>
        <p:spPr>
          <a:xfrm>
            <a:off x="500034" y="1228725"/>
            <a:ext cx="8286808" cy="4921250"/>
          </a:xfrm>
        </p:spPr>
        <p:txBody>
          <a:bodyPr/>
          <a:lstStyle/>
          <a:p>
            <a:r>
              <a:rPr lang="uk-UA" sz="3200" dirty="0" smtClean="0"/>
              <a:t>Навчити учнів самостійного критичного мислення.</a:t>
            </a:r>
          </a:p>
          <a:p>
            <a:r>
              <a:rPr lang="uk-UA" sz="3200" dirty="0" smtClean="0"/>
              <a:t>Міркувати, спираючись на знання фактів, закономірностей науки, робити </a:t>
            </a:r>
            <a:r>
              <a:rPr lang="uk-UA" sz="3200" dirty="0" err="1" smtClean="0"/>
              <a:t>обгрунтовані</a:t>
            </a:r>
            <a:r>
              <a:rPr lang="uk-UA" sz="3200" dirty="0" smtClean="0"/>
              <a:t> висновки.</a:t>
            </a:r>
          </a:p>
          <a:p>
            <a:r>
              <a:rPr lang="uk-UA" sz="3200" dirty="0" smtClean="0"/>
              <a:t>Приймати самостійні аргументовані рішення</a:t>
            </a:r>
          </a:p>
          <a:p>
            <a:r>
              <a:rPr lang="uk-UA" sz="3200" dirty="0" smtClean="0"/>
              <a:t>Навчити працювати в команді, виконуючи різні соціальні ролі.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sz="2400" dirty="0" smtClean="0"/>
              <a:t>Навіть невдалий проект має велике педагогічне значення</a:t>
            </a:r>
            <a:endParaRPr lang="ru-RU" sz="2400" dirty="0"/>
          </a:p>
        </p:txBody>
      </p:sp>
      <p:sp>
        <p:nvSpPr>
          <p:cNvPr id="5" name="Содержимое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uk-UA" sz="3200" dirty="0" smtClean="0"/>
              <a:t>Розуміння помилок створює мотивацію до повторної діяльності.</a:t>
            </a:r>
          </a:p>
          <a:p>
            <a:r>
              <a:rPr lang="uk-UA" sz="3200" dirty="0" smtClean="0"/>
              <a:t>Формує особистий інтерес до навчання.</a:t>
            </a:r>
          </a:p>
          <a:p>
            <a:r>
              <a:rPr lang="uk-UA" sz="3200" dirty="0" smtClean="0"/>
              <a:t>Формує адекватну самооцінку</a:t>
            </a:r>
            <a:r>
              <a:rPr lang="uk-UA" dirty="0" smtClean="0"/>
              <a:t>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14414" y="1928802"/>
            <a:ext cx="6143668" cy="21236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>
                <a:rot lat="0" lon="0" rev="0"/>
              </a:camera>
              <a:lightRig rig="contrasting" dir="t">
                <a:rot lat="0" lon="0" rev="4500000"/>
              </a:lightRig>
            </a:scene3d>
            <a:sp3d contourW="6350" prstMaterial="metal">
              <a:bevelT w="127000" h="31750" prst="relaxedInset"/>
              <a:contourClr>
                <a:schemeClr val="accent1">
                  <a:shade val="75000"/>
                </a:schemeClr>
              </a:contourClr>
            </a:sp3d>
          </a:bodyPr>
          <a:lstStyle/>
          <a:p>
            <a:pPr algn="ctr"/>
            <a:r>
              <a:rPr lang="ru-RU" sz="6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Бажаемо</a:t>
            </a:r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 </a:t>
            </a:r>
          </a:p>
          <a:p>
            <a:pPr algn="ctr"/>
            <a:r>
              <a:rPr lang="ru-RU" sz="6600" b="1" cap="all" spc="0" dirty="0" err="1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успіху</a:t>
            </a:r>
            <a:r>
              <a:rPr lang="ru-RU" sz="6600" b="1" cap="all" spc="0" dirty="0" smtClean="0">
                <a:ln w="0"/>
                <a:gradFill flip="none">
                  <a:gsLst>
                    <a:gs pos="0">
                      <a:schemeClr val="accent1">
                        <a:tint val="75000"/>
                        <a:shade val="75000"/>
                        <a:satMod val="170000"/>
                      </a:schemeClr>
                    </a:gs>
                    <a:gs pos="49000">
                      <a:schemeClr val="accent1">
                        <a:tint val="88000"/>
                        <a:shade val="65000"/>
                        <a:satMod val="172000"/>
                      </a:schemeClr>
                    </a:gs>
                    <a:gs pos="50000">
                      <a:schemeClr val="accent1">
                        <a:shade val="65000"/>
                        <a:satMod val="130000"/>
                      </a:schemeClr>
                    </a:gs>
                    <a:gs pos="92000">
                      <a:schemeClr val="accent1">
                        <a:shade val="50000"/>
                        <a:satMod val="120000"/>
                      </a:schemeClr>
                    </a:gs>
                    <a:gs pos="100000">
                      <a:schemeClr val="accent1">
                        <a:shade val="48000"/>
                        <a:satMod val="120000"/>
                      </a:schemeClr>
                    </a:gs>
                  </a:gsLst>
                  <a:lin ang="5400000"/>
                </a:gradFill>
                <a:effectLst>
                  <a:reflection blurRad="12700" stA="50000" endPos="50000" dist="5000" dir="5400000" sy="-100000" rotWithShape="0"/>
                </a:effectLst>
              </a:rPr>
              <a:t>!</a:t>
            </a:r>
            <a:endParaRPr lang="ru-RU" sz="6600" b="1" cap="all" spc="0" dirty="0">
              <a:ln w="0"/>
              <a:gradFill flip="none">
                <a:gsLst>
                  <a:gs pos="0">
                    <a:schemeClr val="accent1">
                      <a:tint val="75000"/>
                      <a:shade val="75000"/>
                      <a:satMod val="170000"/>
                    </a:schemeClr>
                  </a:gs>
                  <a:gs pos="49000">
                    <a:schemeClr val="accent1">
                      <a:tint val="88000"/>
                      <a:shade val="65000"/>
                      <a:satMod val="172000"/>
                    </a:schemeClr>
                  </a:gs>
                  <a:gs pos="50000">
                    <a:schemeClr val="accent1">
                      <a:shade val="65000"/>
                      <a:satMod val="130000"/>
                    </a:schemeClr>
                  </a:gs>
                  <a:gs pos="92000">
                    <a:schemeClr val="accent1">
                      <a:shade val="50000"/>
                      <a:satMod val="120000"/>
                    </a:schemeClr>
                  </a:gs>
                  <a:gs pos="100000">
                    <a:schemeClr val="accent1">
                      <a:shade val="48000"/>
                      <a:satMod val="120000"/>
                    </a:schemeClr>
                  </a:gs>
                </a:gsLst>
                <a:lin ang="5400000"/>
              </a:gradFill>
              <a:effectLst>
                <a:reflection blurRad="12700" stA="50000" endPos="50000" dist="5000" dir="5400000" sy="-100000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uk-UA" dirty="0" smtClean="0"/>
              <a:t>Історія виникнення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500034" y="928670"/>
            <a:ext cx="8215370" cy="5221305"/>
          </a:xfrm>
        </p:spPr>
        <p:txBody>
          <a:bodyPr/>
          <a:lstStyle/>
          <a:p>
            <a:r>
              <a:rPr lang="uk-UA" sz="2400" dirty="0" smtClean="0"/>
              <a:t>Метод проектів виник у 20-ті роки </a:t>
            </a:r>
            <a:r>
              <a:rPr lang="en-US" sz="2400" dirty="0" smtClean="0"/>
              <a:t>XX</a:t>
            </a:r>
            <a:r>
              <a:rPr lang="uk-UA" sz="2400" dirty="0" smtClean="0"/>
              <a:t> ст. в США.</a:t>
            </a:r>
          </a:p>
          <a:p>
            <a:r>
              <a:rPr lang="uk-UA" sz="2400" dirty="0" smtClean="0"/>
              <a:t>Основоположником методу проектів – Джон </a:t>
            </a:r>
            <a:r>
              <a:rPr lang="uk-UA" sz="2400" dirty="0" err="1" smtClean="0"/>
              <a:t>Дьюі</a:t>
            </a:r>
            <a:r>
              <a:rPr lang="uk-UA" sz="2400" dirty="0" smtClean="0"/>
              <a:t>(1859-1952) – пропонував </a:t>
            </a:r>
          </a:p>
          <a:p>
            <a:pPr>
              <a:buNone/>
            </a:pPr>
            <a:r>
              <a:rPr lang="uk-UA" sz="2400" dirty="0" smtClean="0"/>
              <a:t>   будувати навчання на активні основі, </a:t>
            </a:r>
          </a:p>
          <a:p>
            <a:pPr>
              <a:buNone/>
            </a:pPr>
            <a:r>
              <a:rPr lang="uk-UA" sz="2400" dirty="0" smtClean="0"/>
              <a:t>   через доцільну діяльність учня,</a:t>
            </a:r>
          </a:p>
          <a:p>
            <a:pPr>
              <a:buNone/>
            </a:pPr>
            <a:r>
              <a:rPr lang="uk-UA" sz="2400" dirty="0" smtClean="0"/>
              <a:t>   співвідносити з його особистим інтересом саме в цьому знанні. </a:t>
            </a:r>
          </a:p>
          <a:p>
            <a:r>
              <a:rPr lang="uk-UA" sz="2400" dirty="0" smtClean="0"/>
              <a:t>Надзвичайно важливо показати учням їх особисту зацікавленість у набутих знаннях. Для цього необхідна проблема, взята з реального життя.</a:t>
            </a: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pPr marL="0" indent="182563">
              <a:buNone/>
            </a:pPr>
            <a:endParaRPr lang="uk-UA" dirty="0" smtClean="0"/>
          </a:p>
          <a:p>
            <a:pPr marL="0" indent="0">
              <a:buNone/>
            </a:pPr>
            <a:endParaRPr lang="uk-UA" dirty="0" smtClean="0"/>
          </a:p>
          <a:p>
            <a:endParaRPr lang="ru-RU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/>
          <a:srcRect l="3788"/>
          <a:stretch>
            <a:fillRect/>
          </a:stretch>
        </p:blipFill>
        <p:spPr bwMode="auto">
          <a:xfrm>
            <a:off x="7019034" y="928669"/>
            <a:ext cx="1724931" cy="257176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2" cstate="print"/>
          <a:srcRect l="11566" t="27601" r="7471" b="19496"/>
          <a:stretch>
            <a:fillRect/>
          </a:stretch>
        </p:blipFill>
        <p:spPr bwMode="auto">
          <a:xfrm>
            <a:off x="534200" y="1500174"/>
            <a:ext cx="8038328" cy="3929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02" y="0"/>
            <a:ext cx="8643998" cy="642918"/>
          </a:xfrm>
        </p:spPr>
        <p:txBody>
          <a:bodyPr/>
          <a:lstStyle/>
          <a:p>
            <a:r>
              <a:rPr lang="uk-UA" dirty="0" smtClean="0"/>
              <a:t>Тлумачення вчених про метод проектів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714348" y="928670"/>
            <a:ext cx="8072494" cy="5343547"/>
          </a:xfrm>
        </p:spPr>
        <p:txBody>
          <a:bodyPr/>
          <a:lstStyle/>
          <a:p>
            <a:pPr marL="0" indent="354013">
              <a:lnSpc>
                <a:spcPct val="120000"/>
              </a:lnSpc>
              <a:buNone/>
            </a:pPr>
            <a:r>
              <a:rPr lang="ru-RU" sz="1800" dirty="0" err="1" smtClean="0"/>
              <a:t>Аналізуючи</a:t>
            </a:r>
            <a:r>
              <a:rPr lang="ru-RU" sz="1800" dirty="0" smtClean="0"/>
              <a:t> </a:t>
            </a:r>
            <a:r>
              <a:rPr lang="ru-RU" sz="1800" dirty="0" err="1" smtClean="0"/>
              <a:t>поняття</a:t>
            </a:r>
            <a:r>
              <a:rPr lang="ru-RU" sz="1800" dirty="0" smtClean="0"/>
              <a:t> «метод </a:t>
            </a:r>
            <a:r>
              <a:rPr lang="ru-RU" sz="1800" dirty="0" err="1" smtClean="0"/>
              <a:t>проектів</a:t>
            </a:r>
            <a:r>
              <a:rPr lang="ru-RU" sz="1800" dirty="0" smtClean="0"/>
              <a:t>», </a:t>
            </a:r>
            <a:r>
              <a:rPr lang="ru-RU" sz="1800" dirty="0" err="1" smtClean="0"/>
              <a:t>слід</a:t>
            </a:r>
            <a:r>
              <a:rPr lang="ru-RU" sz="1800" dirty="0" smtClean="0"/>
              <a:t> </a:t>
            </a:r>
            <a:r>
              <a:rPr lang="ru-RU" sz="1800" dirty="0" err="1" smtClean="0"/>
              <a:t>вказати</a:t>
            </a:r>
            <a:r>
              <a:rPr lang="ru-RU" sz="1800" dirty="0" smtClean="0"/>
              <a:t> на </a:t>
            </a:r>
            <a:r>
              <a:rPr lang="ru-RU" sz="1800" dirty="0" err="1" smtClean="0"/>
              <a:t>відмінності</a:t>
            </a:r>
            <a:r>
              <a:rPr lang="ru-RU" sz="1800" dirty="0" smtClean="0"/>
              <a:t> у </a:t>
            </a:r>
            <a:r>
              <a:rPr lang="ru-RU" sz="1800" dirty="0" err="1" smtClean="0"/>
              <a:t>визначенні</a:t>
            </a:r>
            <a:r>
              <a:rPr lang="ru-RU" sz="1800" dirty="0" smtClean="0"/>
              <a:t> </a:t>
            </a:r>
            <a:r>
              <a:rPr lang="ru-RU" sz="1800" dirty="0" err="1" smtClean="0"/>
              <a:t>основи</a:t>
            </a:r>
            <a:r>
              <a:rPr lang="ru-RU" sz="1800" dirty="0" smtClean="0"/>
              <a:t> </a:t>
            </a:r>
            <a:r>
              <a:rPr lang="ru-RU" sz="1800" dirty="0" err="1" smtClean="0"/>
              <a:t>тлумачення</a:t>
            </a:r>
            <a:r>
              <a:rPr lang="ru-RU" sz="1800" dirty="0" smtClean="0"/>
              <a:t>. </a:t>
            </a:r>
            <a:r>
              <a:rPr lang="ru-RU" sz="1800" dirty="0" err="1" smtClean="0"/>
              <a:t>Зокрема</a:t>
            </a:r>
            <a:r>
              <a:rPr lang="ru-RU" sz="1800" dirty="0" smtClean="0"/>
              <a:t>, в одних </a:t>
            </a:r>
            <a:r>
              <a:rPr lang="ru-RU" sz="1800" dirty="0" err="1" smtClean="0"/>
              <a:t>авторів</a:t>
            </a:r>
            <a:r>
              <a:rPr lang="ru-RU" sz="1800" dirty="0" smtClean="0"/>
              <a:t> </a:t>
            </a:r>
            <a:r>
              <a:rPr lang="ru-RU" sz="1800" dirty="0" err="1" smtClean="0"/>
              <a:t>це</a:t>
            </a:r>
            <a:r>
              <a:rPr lang="ru-RU" sz="1800" dirty="0" smtClean="0"/>
              <a:t> – </a:t>
            </a:r>
            <a:r>
              <a:rPr lang="ru-RU" sz="1800" dirty="0" err="1" smtClean="0"/>
              <a:t>педагогічна</a:t>
            </a:r>
            <a:r>
              <a:rPr lang="ru-RU" sz="1800" dirty="0" smtClean="0"/>
              <a:t> </a:t>
            </a:r>
            <a:r>
              <a:rPr lang="ru-RU" sz="1800" dirty="0" err="1" smtClean="0"/>
              <a:t>технологія</a:t>
            </a:r>
            <a:r>
              <a:rPr lang="ru-RU" sz="1800" dirty="0" smtClean="0"/>
              <a:t> </a:t>
            </a:r>
            <a:r>
              <a:rPr lang="ru-RU" sz="1800" b="1" dirty="0" smtClean="0"/>
              <a:t>(</a:t>
            </a:r>
            <a:r>
              <a:rPr lang="ru-RU" sz="1800" b="1" dirty="0" err="1" smtClean="0"/>
              <a:t>С.Сисоєва</a:t>
            </a:r>
            <a:r>
              <a:rPr lang="ru-RU" sz="1800" b="1" dirty="0" smtClean="0"/>
              <a:t> та </a:t>
            </a:r>
            <a:r>
              <a:rPr lang="ru-RU" sz="1800" b="1" dirty="0" err="1" smtClean="0"/>
              <a:t>ін</a:t>
            </a:r>
            <a:r>
              <a:rPr lang="ru-RU" sz="1800" b="1" dirty="0" smtClean="0"/>
              <a:t>.) </a:t>
            </a:r>
            <a:r>
              <a:rPr lang="ru-RU" sz="1800" dirty="0" err="1" smtClean="0"/>
              <a:t>або</a:t>
            </a:r>
            <a:r>
              <a:rPr lang="ru-RU" sz="1800" dirty="0" smtClean="0"/>
              <a:t> </a:t>
            </a:r>
            <a:r>
              <a:rPr lang="ru-RU" sz="1800" dirty="0" err="1" smtClean="0"/>
              <a:t>проектна</a:t>
            </a:r>
            <a:r>
              <a:rPr lang="ru-RU" sz="1800" dirty="0" smtClean="0"/>
              <a:t> </a:t>
            </a:r>
            <a:r>
              <a:rPr lang="ru-RU" sz="1800" dirty="0" err="1" smtClean="0"/>
              <a:t>технологія</a:t>
            </a:r>
            <a:r>
              <a:rPr lang="ru-RU" sz="1800" dirty="0" smtClean="0"/>
              <a:t>, яка </a:t>
            </a:r>
            <a:r>
              <a:rPr lang="ru-RU" sz="1800" dirty="0" err="1" smtClean="0"/>
              <a:t>відображає</a:t>
            </a:r>
            <a:r>
              <a:rPr lang="ru-RU" sz="1800" dirty="0" smtClean="0"/>
              <a:t> </a:t>
            </a:r>
            <a:r>
              <a:rPr lang="ru-RU" sz="1800" dirty="0" err="1" smtClean="0"/>
              <a:t>реалізацію</a:t>
            </a:r>
            <a:r>
              <a:rPr lang="ru-RU" sz="1800" dirty="0" smtClean="0"/>
              <a:t> </a:t>
            </a:r>
            <a:r>
              <a:rPr lang="ru-RU" sz="1800" dirty="0" err="1" smtClean="0"/>
              <a:t>особистісно</a:t>
            </a:r>
            <a:r>
              <a:rPr lang="ru-RU" sz="1800" dirty="0" smtClean="0"/>
              <a:t> </a:t>
            </a:r>
            <a:r>
              <a:rPr lang="ru-RU" sz="1800" dirty="0" err="1" smtClean="0"/>
              <a:t>орієнтованого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підходу</a:t>
            </a:r>
            <a:r>
              <a:rPr lang="ru-RU" sz="1800" dirty="0" smtClean="0"/>
              <a:t> в </a:t>
            </a:r>
            <a:r>
              <a:rPr lang="ru-RU" sz="1800" dirty="0" err="1" smtClean="0"/>
              <a:t>навчанні</a:t>
            </a:r>
            <a:r>
              <a:rPr lang="ru-RU" sz="1800" dirty="0" smtClean="0"/>
              <a:t> </a:t>
            </a:r>
            <a:r>
              <a:rPr lang="ru-RU" sz="1800" b="1" dirty="0" smtClean="0"/>
              <a:t>(</a:t>
            </a:r>
            <a:r>
              <a:rPr lang="ru-RU" sz="1800" b="1" dirty="0" err="1" smtClean="0"/>
              <a:t>І.Єрмаков</a:t>
            </a:r>
            <a:r>
              <a:rPr lang="ru-RU" sz="1800" b="1" dirty="0" smtClean="0"/>
              <a:t> </a:t>
            </a:r>
            <a:r>
              <a:rPr lang="ru-RU" sz="1800" dirty="0" smtClean="0"/>
              <a:t>та </a:t>
            </a:r>
            <a:r>
              <a:rPr lang="ru-RU" sz="1800" dirty="0" err="1" smtClean="0"/>
              <a:t>ін</a:t>
            </a:r>
            <a:r>
              <a:rPr lang="ru-RU" sz="1800" dirty="0" smtClean="0"/>
              <a:t>.). </a:t>
            </a:r>
            <a:r>
              <a:rPr lang="ru-RU" sz="1800" dirty="0" err="1" smtClean="0"/>
              <a:t>Натомість</a:t>
            </a:r>
            <a:r>
              <a:rPr lang="ru-RU" sz="1800" dirty="0" smtClean="0"/>
              <a:t> </a:t>
            </a:r>
            <a:r>
              <a:rPr lang="ru-RU" sz="1800" dirty="0" err="1" smtClean="0"/>
              <a:t>інші</a:t>
            </a:r>
            <a:r>
              <a:rPr lang="ru-RU" sz="1800" dirty="0" smtClean="0"/>
              <a:t> педагоги </a:t>
            </a:r>
            <a:r>
              <a:rPr lang="ru-RU" sz="1800" dirty="0" err="1" smtClean="0"/>
              <a:t>розглядають</a:t>
            </a:r>
            <a:r>
              <a:rPr lang="ru-RU" sz="1800" dirty="0" smtClean="0"/>
              <a:t> метод </a:t>
            </a:r>
            <a:r>
              <a:rPr lang="ru-RU" sz="1800" dirty="0" err="1" smtClean="0"/>
              <a:t>проектів</a:t>
            </a:r>
            <a:r>
              <a:rPr lang="ru-RU" sz="1800" dirty="0" smtClean="0"/>
              <a:t> як </a:t>
            </a:r>
            <a:r>
              <a:rPr lang="ru-RU" sz="1800" dirty="0" err="1" smtClean="0"/>
              <a:t>засіб</a:t>
            </a:r>
            <a:r>
              <a:rPr lang="ru-RU" sz="1800" dirty="0" smtClean="0"/>
              <a:t> </a:t>
            </a:r>
            <a:r>
              <a:rPr lang="ru-RU" sz="1800" dirty="0" err="1" smtClean="0"/>
              <a:t>організації</a:t>
            </a:r>
            <a:r>
              <a:rPr lang="ru-RU" sz="1800" dirty="0" smtClean="0"/>
              <a:t> </a:t>
            </a:r>
            <a:r>
              <a:rPr lang="ru-RU" sz="1800" dirty="0" err="1" smtClean="0"/>
              <a:t>педагогічного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процесу</a:t>
            </a:r>
            <a:r>
              <a:rPr lang="ru-RU" sz="1800" dirty="0" smtClean="0"/>
              <a:t>, в основу </a:t>
            </a:r>
            <a:r>
              <a:rPr lang="ru-RU" sz="1800" dirty="0" err="1" smtClean="0"/>
              <a:t>якого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покладено</a:t>
            </a:r>
            <a:r>
              <a:rPr lang="ru-RU" sz="1800" dirty="0" smtClean="0"/>
              <a:t> </a:t>
            </a:r>
            <a:r>
              <a:rPr lang="ru-RU" sz="1800" dirty="0" err="1" smtClean="0"/>
              <a:t>взаємодію</a:t>
            </a:r>
            <a:r>
              <a:rPr lang="ru-RU" sz="1800" dirty="0" smtClean="0"/>
              <a:t> педагога </a:t>
            </a:r>
            <a:r>
              <a:rPr lang="ru-RU" sz="1800" dirty="0" err="1" smtClean="0"/>
              <a:t>й</a:t>
            </a:r>
            <a:r>
              <a:rPr lang="ru-RU" sz="1800" dirty="0" smtClean="0"/>
              <a:t> </a:t>
            </a:r>
            <a:r>
              <a:rPr lang="ru-RU" sz="1800" dirty="0" err="1" smtClean="0"/>
              <a:t>учня</a:t>
            </a:r>
            <a:r>
              <a:rPr lang="ru-RU" sz="1800" dirty="0" smtClean="0"/>
              <a:t> та </a:t>
            </a:r>
            <a:r>
              <a:rPr lang="ru-RU" sz="1800" dirty="0" err="1" smtClean="0"/>
              <a:t>з</a:t>
            </a:r>
            <a:r>
              <a:rPr lang="ru-RU" sz="1800" dirty="0" smtClean="0"/>
              <a:t> </a:t>
            </a:r>
            <a:r>
              <a:rPr lang="ru-RU" sz="1800" dirty="0" err="1" smtClean="0"/>
              <a:t>навколишнім</a:t>
            </a:r>
            <a:r>
              <a:rPr lang="ru-RU" sz="1800" dirty="0" smtClean="0"/>
              <a:t> </a:t>
            </a:r>
            <a:r>
              <a:rPr lang="ru-RU" sz="1800" dirty="0" err="1" smtClean="0"/>
              <a:t>середовищем</a:t>
            </a:r>
            <a:r>
              <a:rPr lang="ru-RU" sz="1800" dirty="0" smtClean="0"/>
              <a:t>, </a:t>
            </a:r>
            <a:r>
              <a:rPr lang="ru-RU" sz="1800" dirty="0" err="1" smtClean="0"/>
              <a:t>об'єднання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навчання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з</a:t>
            </a:r>
            <a:r>
              <a:rPr lang="ru-RU" sz="1800" dirty="0" smtClean="0"/>
              <a:t> активною </a:t>
            </a:r>
            <a:r>
              <a:rPr lang="ru-RU" sz="1800" dirty="0" err="1" smtClean="0"/>
              <a:t>діяльністю</a:t>
            </a:r>
            <a:r>
              <a:rPr lang="ru-RU" sz="1800" dirty="0" smtClean="0"/>
              <a:t> </a:t>
            </a:r>
            <a:r>
              <a:rPr lang="ru-RU" sz="1800" dirty="0" err="1" smtClean="0"/>
              <a:t>учнів</a:t>
            </a:r>
            <a:r>
              <a:rPr lang="ru-RU" sz="1800" dirty="0" smtClean="0"/>
              <a:t> (</a:t>
            </a:r>
            <a:r>
              <a:rPr lang="ru-RU" sz="1800" b="1" dirty="0" smtClean="0"/>
              <a:t>Т. Супрун</a:t>
            </a:r>
            <a:r>
              <a:rPr lang="ru-RU" sz="1800" dirty="0" smtClean="0"/>
              <a:t>); метод </a:t>
            </a:r>
            <a:r>
              <a:rPr lang="ru-RU" sz="1800" dirty="0" err="1" smtClean="0"/>
              <a:t>планування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цілеспрямованої</a:t>
            </a:r>
            <a:r>
              <a:rPr lang="ru-RU" sz="1800" dirty="0" smtClean="0"/>
              <a:t> </a:t>
            </a:r>
            <a:r>
              <a:rPr lang="ru-RU" sz="1800" dirty="0" err="1" smtClean="0"/>
              <a:t>діяльності</a:t>
            </a:r>
            <a:r>
              <a:rPr lang="ru-RU" sz="1800" dirty="0" smtClean="0"/>
              <a:t> </a:t>
            </a:r>
            <a:r>
              <a:rPr lang="ru-RU" sz="1800" dirty="0" err="1" smtClean="0"/>
              <a:t>учня</a:t>
            </a:r>
            <a:r>
              <a:rPr lang="ru-RU" sz="1800" dirty="0" smtClean="0"/>
              <a:t> у </a:t>
            </a:r>
            <a:r>
              <a:rPr lang="ru-RU" sz="1800" dirty="0" err="1" smtClean="0"/>
              <a:t>зв'язку</a:t>
            </a:r>
            <a:r>
              <a:rPr lang="ru-RU" sz="1800" dirty="0" smtClean="0"/>
              <a:t> </a:t>
            </a:r>
            <a:r>
              <a:rPr lang="ru-RU" sz="1800" dirty="0" err="1" smtClean="0"/>
              <a:t>з</a:t>
            </a:r>
            <a:r>
              <a:rPr lang="ru-RU" sz="1800" dirty="0" smtClean="0"/>
              <a:t> </a:t>
            </a:r>
            <a:r>
              <a:rPr lang="ru-RU" sz="1800" dirty="0" err="1" smtClean="0"/>
              <a:t>вирішенням</a:t>
            </a:r>
            <a:r>
              <a:rPr lang="ru-RU" sz="1800" dirty="0" smtClean="0"/>
              <a:t> </a:t>
            </a:r>
            <a:r>
              <a:rPr lang="ru-RU" sz="1800" dirty="0" err="1" smtClean="0"/>
              <a:t>якогось</a:t>
            </a:r>
            <a:r>
              <a:rPr lang="ru-RU" sz="1800" dirty="0" smtClean="0"/>
              <a:t> </a:t>
            </a:r>
            <a:r>
              <a:rPr lang="ru-RU" sz="1800" dirty="0" err="1" smtClean="0"/>
              <a:t>шкільного</a:t>
            </a:r>
            <a:r>
              <a:rPr lang="ru-RU" sz="1800" dirty="0" smtClean="0"/>
              <a:t> </a:t>
            </a:r>
            <a:r>
              <a:rPr lang="ru-RU" sz="1800" dirty="0" err="1" smtClean="0"/>
              <a:t>завдання</a:t>
            </a:r>
            <a:r>
              <a:rPr lang="ru-RU" sz="1800" dirty="0" smtClean="0"/>
              <a:t> в </a:t>
            </a:r>
            <a:r>
              <a:rPr lang="ru-RU" sz="1800" dirty="0" err="1" smtClean="0"/>
              <a:t>обставинах</a:t>
            </a:r>
            <a:r>
              <a:rPr lang="ru-RU" sz="1800" dirty="0" smtClean="0"/>
              <a:t> реального </a:t>
            </a:r>
            <a:r>
              <a:rPr lang="ru-RU" sz="1800" dirty="0" err="1" smtClean="0"/>
              <a:t>життя</a:t>
            </a:r>
            <a:r>
              <a:rPr lang="ru-RU" sz="1800" dirty="0" smtClean="0"/>
              <a:t> (</a:t>
            </a:r>
            <a:r>
              <a:rPr lang="ru-RU" sz="1800" b="1" dirty="0" smtClean="0"/>
              <a:t>М. Кларин</a:t>
            </a:r>
            <a:r>
              <a:rPr lang="ru-RU" sz="1800" dirty="0" smtClean="0"/>
              <a:t>); </a:t>
            </a:r>
            <a:r>
              <a:rPr lang="ru-RU" sz="1800" dirty="0" err="1" smtClean="0"/>
              <a:t>цільовий</a:t>
            </a:r>
            <a:r>
              <a:rPr lang="ru-RU" sz="1800" dirty="0" smtClean="0"/>
              <a:t> </a:t>
            </a:r>
            <a:r>
              <a:rPr lang="ru-RU" sz="1800" dirty="0" err="1" smtClean="0"/>
              <a:t>навчально-виховний</a:t>
            </a:r>
            <a:r>
              <a:rPr lang="ru-RU" sz="1800" dirty="0" smtClean="0"/>
              <a:t> </a:t>
            </a:r>
            <a:r>
              <a:rPr lang="ru-RU" sz="1800" dirty="0" err="1" smtClean="0"/>
              <a:t>процес</a:t>
            </a:r>
            <a:r>
              <a:rPr lang="ru-RU" sz="1800" dirty="0" smtClean="0"/>
              <a:t>, </a:t>
            </a:r>
            <a:r>
              <a:rPr lang="ru-RU" sz="1800" dirty="0" err="1" smtClean="0"/>
              <a:t>спрямований</a:t>
            </a:r>
            <a:r>
              <a:rPr lang="ru-RU" sz="1800" dirty="0" smtClean="0"/>
              <a:t> на </a:t>
            </a:r>
            <a:r>
              <a:rPr lang="ru-RU" sz="1800" dirty="0" err="1" smtClean="0"/>
              <a:t>виконання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суспільно</a:t>
            </a:r>
            <a:r>
              <a:rPr lang="ru-RU" sz="1800" dirty="0" smtClean="0"/>
              <a:t> </a:t>
            </a:r>
            <a:r>
              <a:rPr lang="ru-RU" sz="1800" dirty="0" err="1" smtClean="0"/>
              <a:t>корисних</a:t>
            </a:r>
            <a:r>
              <a:rPr lang="ru-RU" sz="1800" dirty="0" smtClean="0"/>
              <a:t> справ (</a:t>
            </a:r>
            <a:r>
              <a:rPr lang="ru-RU" sz="1800" b="1" dirty="0" smtClean="0"/>
              <a:t>П. </a:t>
            </a:r>
            <a:r>
              <a:rPr lang="ru-RU" sz="1800" b="1" dirty="0" err="1" smtClean="0"/>
              <a:t>Мудров</a:t>
            </a:r>
            <a:r>
              <a:rPr lang="ru-RU" sz="1800" dirty="0" smtClean="0"/>
              <a:t>); систему </a:t>
            </a:r>
            <a:r>
              <a:rPr lang="ru-RU" sz="1800" dirty="0" err="1" smtClean="0"/>
              <a:t>навчання</a:t>
            </a:r>
            <a:r>
              <a:rPr lang="ru-RU" sz="1800" dirty="0" smtClean="0"/>
              <a:t>, за </a:t>
            </a:r>
            <a:r>
              <a:rPr lang="ru-RU" sz="1800" dirty="0" err="1" smtClean="0"/>
              <a:t>якої</a:t>
            </a:r>
            <a:r>
              <a:rPr lang="ru-RU" sz="1800" dirty="0" smtClean="0"/>
              <a:t> </a:t>
            </a:r>
            <a:r>
              <a:rPr lang="ru-RU" sz="1800" dirty="0" err="1" smtClean="0"/>
              <a:t>учень</a:t>
            </a:r>
            <a:r>
              <a:rPr lang="ru-RU" sz="1800" dirty="0" smtClean="0"/>
              <a:t> </a:t>
            </a:r>
            <a:r>
              <a:rPr lang="ru-RU" sz="1800" dirty="0" err="1" smtClean="0"/>
              <a:t>набуває</a:t>
            </a:r>
            <a:r>
              <a:rPr lang="ru-RU" sz="1800" dirty="0" smtClean="0"/>
              <a:t> </a:t>
            </a:r>
            <a:r>
              <a:rPr lang="ru-RU" sz="1800" dirty="0" err="1" smtClean="0"/>
              <a:t>знань</a:t>
            </a:r>
            <a:r>
              <a:rPr lang="ru-RU" sz="1800" dirty="0" smtClean="0"/>
              <a:t>, </a:t>
            </a:r>
            <a:r>
              <a:rPr lang="ru-RU" sz="1800" dirty="0" err="1" smtClean="0"/>
              <a:t>умінь</a:t>
            </a:r>
            <a:r>
              <a:rPr lang="ru-RU" sz="1800" dirty="0" smtClean="0"/>
              <a:t> та </a:t>
            </a:r>
            <a:r>
              <a:rPr lang="ru-RU" sz="1800" dirty="0" err="1" smtClean="0"/>
              <a:t>навичок</a:t>
            </a:r>
            <a:r>
              <a:rPr lang="ru-RU" sz="1800" dirty="0" smtClean="0"/>
              <a:t> у </a:t>
            </a:r>
            <a:r>
              <a:rPr lang="ru-RU" sz="1800" dirty="0" err="1" smtClean="0"/>
              <a:t>процесі</a:t>
            </a:r>
            <a:r>
              <a:rPr lang="ru-RU" sz="1800" dirty="0" smtClean="0"/>
              <a:t> </a:t>
            </a:r>
            <a:r>
              <a:rPr lang="ru-RU" sz="1800" dirty="0" err="1" smtClean="0"/>
              <a:t>планування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і</a:t>
            </a:r>
            <a:r>
              <a:rPr lang="ru-RU" sz="1800" dirty="0" smtClean="0"/>
              <a:t> </a:t>
            </a:r>
            <a:r>
              <a:rPr lang="ru-RU" sz="1800" dirty="0" err="1" smtClean="0"/>
              <a:t>виконання</a:t>
            </a:r>
            <a:r>
              <a:rPr lang="ru-RU" sz="1800" dirty="0" smtClean="0"/>
              <a:t> </a:t>
            </a:r>
            <a:r>
              <a:rPr lang="ru-RU" sz="1800" dirty="0" err="1" smtClean="0"/>
              <a:t>певних</a:t>
            </a:r>
            <a:r>
              <a:rPr lang="ru-RU" sz="1800" dirty="0" smtClean="0"/>
              <a:t> </a:t>
            </a:r>
            <a:r>
              <a:rPr lang="ru-RU" sz="1800" dirty="0" err="1" smtClean="0"/>
              <a:t>складних</a:t>
            </a:r>
            <a:r>
              <a:rPr lang="ru-RU" sz="1800" dirty="0" smtClean="0"/>
              <a:t> </a:t>
            </a:r>
            <a:r>
              <a:rPr lang="ru-RU" sz="1800" dirty="0" err="1" smtClean="0"/>
              <a:t>завдань</a:t>
            </a:r>
            <a:r>
              <a:rPr lang="ru-RU" sz="1800" dirty="0" smtClean="0"/>
              <a:t> – </a:t>
            </a:r>
            <a:r>
              <a:rPr lang="ru-RU" sz="1800" dirty="0" err="1" smtClean="0"/>
              <a:t>проектів</a:t>
            </a:r>
            <a:r>
              <a:rPr lang="ru-RU" sz="1800" dirty="0" smtClean="0"/>
              <a:t> (</a:t>
            </a:r>
            <a:r>
              <a:rPr lang="ru-RU" sz="1800" b="1" dirty="0" smtClean="0"/>
              <a:t>М. </a:t>
            </a:r>
            <a:r>
              <a:rPr lang="ru-RU" sz="1800" b="1" dirty="0" err="1" smtClean="0"/>
              <a:t>Ярмаченко</a:t>
            </a:r>
            <a:r>
              <a:rPr lang="ru-RU" sz="1800" dirty="0" smtClean="0"/>
              <a:t>).</a:t>
            </a:r>
            <a:endParaRPr lang="ru-RU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00034" y="214290"/>
            <a:ext cx="8143932" cy="563562"/>
          </a:xfrm>
        </p:spPr>
        <p:txBody>
          <a:bodyPr/>
          <a:lstStyle/>
          <a:p>
            <a:r>
              <a:rPr lang="uk-UA" dirty="0" smtClean="0"/>
              <a:t>Проект - буквально </a:t>
            </a:r>
            <a:r>
              <a:rPr lang="uk-UA" dirty="0" err="1" smtClean="0"/>
              <a:t>“кинутий</a:t>
            </a:r>
            <a:r>
              <a:rPr lang="ru-RU" dirty="0" smtClean="0"/>
              <a:t> вперед</a:t>
            </a:r>
            <a:r>
              <a:rPr lang="uk-UA" dirty="0" smtClean="0"/>
              <a:t>″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ctr">
              <a:buNone/>
            </a:pPr>
            <a:r>
              <a:rPr lang="uk-UA" sz="3200" b="1" i="1" dirty="0" smtClean="0">
                <a:solidFill>
                  <a:schemeClr val="tx2"/>
                </a:solidFill>
              </a:rPr>
              <a:t>Проект – це унікальна діяльність, що має початок і кінець у часі, спрямована на створення певного, унікального продукту</a:t>
            </a:r>
            <a:endParaRPr lang="ru-RU" sz="3200" b="1" i="1" dirty="0">
              <a:solidFill>
                <a:schemeClr val="tx2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000100" y="928670"/>
            <a:ext cx="1928826" cy="538609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3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Monotype Corsiva" pitchFamily="66" charset="0"/>
              </a:rPr>
              <a:t>П</a:t>
            </a:r>
            <a:endParaRPr lang="ru-RU" sz="3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Monotype Corsiva" pitchFamily="66" charset="0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1071538" y="214290"/>
            <a:ext cx="707236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sz="3200" dirty="0" smtClean="0">
                <a:latin typeface="Monotype Corsiva" pitchFamily="66" charset="0"/>
              </a:rPr>
              <a:t>Навчальний проект -6 “П”</a:t>
            </a:r>
            <a:endParaRPr lang="ru-RU" sz="3200" dirty="0">
              <a:latin typeface="Monotype Corsiva" pitchFamily="66" charset="0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4714876" y="1071546"/>
            <a:ext cx="4071966" cy="5016758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r>
              <a:rPr lang="ru-RU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</a:t>
            </a:r>
            <a:r>
              <a:rPr lang="ru-RU" sz="4000" b="1" cap="none" spc="0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облема</a:t>
            </a:r>
            <a:endParaRPr lang="ru-RU" sz="4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ланування</a:t>
            </a:r>
            <a:endParaRPr lang="uk-UA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ошук</a:t>
            </a:r>
          </a:p>
          <a:p>
            <a:r>
              <a:rPr lang="uk-UA" sz="4000" b="1" dirty="0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   інформації</a:t>
            </a:r>
          </a:p>
          <a:p>
            <a:r>
              <a:rPr lang="uk-UA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родукт</a:t>
            </a:r>
            <a:endParaRPr lang="uk-UA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r>
              <a:rPr lang="uk-UA" sz="4000" b="1" dirty="0" err="1" smtClean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rPr>
              <a:t>ортфоліо</a:t>
            </a:r>
            <a:endParaRPr lang="uk-UA" sz="4000" b="1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cap="none" spc="0" dirty="0" smtClean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  <a:p>
            <a:pPr algn="ctr"/>
            <a:endParaRPr lang="ru-RU" sz="4000" b="1" cap="none" spc="0" dirty="0">
              <a:ln w="1905"/>
              <a:gradFill>
                <a:gsLst>
                  <a:gs pos="0">
                    <a:schemeClr val="accent6">
                      <a:shade val="20000"/>
                      <a:satMod val="200000"/>
                    </a:schemeClr>
                  </a:gs>
                  <a:gs pos="78000">
                    <a:schemeClr val="accent6">
                      <a:tint val="90000"/>
                      <a:shade val="89000"/>
                      <a:satMod val="220000"/>
                    </a:schemeClr>
                  </a:gs>
                  <a:gs pos="100000">
                    <a:schemeClr val="accent6">
                      <a:tint val="12000"/>
                      <a:satMod val="255000"/>
                    </a:schemeClr>
                  </a:gs>
                </a:gsLst>
                <a:lin ang="5400000"/>
              </a:gradFill>
              <a:effectLst>
                <a:innerShdw blurRad="69850" dist="43180" dir="5400000">
                  <a:srgbClr val="000000">
                    <a:alpha val="65000"/>
                  </a:srgbClr>
                </a:inn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28662" y="0"/>
            <a:ext cx="7786742" cy="563562"/>
          </a:xfrm>
        </p:spPr>
        <p:txBody>
          <a:bodyPr/>
          <a:lstStyle/>
          <a:p>
            <a:r>
              <a:rPr lang="uk-UA" dirty="0" smtClean="0"/>
              <a:t>Розвиток творчого мислення учнів 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642910" y="1142984"/>
            <a:ext cx="8023225" cy="5207002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uk-UA" sz="3200" dirty="0" smtClean="0"/>
              <a:t> Дослідницька діяльність учнів у процесі навчання;</a:t>
            </a:r>
          </a:p>
          <a:p>
            <a:pPr>
              <a:buFont typeface="Wingdings" pitchFamily="2" charset="2"/>
              <a:buChar char="Ø"/>
            </a:pPr>
            <a:r>
              <a:rPr lang="uk-UA" sz="3200" dirty="0" smtClean="0"/>
              <a:t> Усунення домінуючої ролі педагога;</a:t>
            </a:r>
          </a:p>
          <a:p>
            <a:pPr>
              <a:buFont typeface="Wingdings" pitchFamily="2" charset="2"/>
              <a:buChar char="Ø"/>
            </a:pPr>
            <a:r>
              <a:rPr lang="uk-UA" sz="3200" dirty="0" smtClean="0"/>
              <a:t> Створення умов для творчого мислення;</a:t>
            </a:r>
          </a:p>
          <a:p>
            <a:pPr>
              <a:buFont typeface="Wingdings" pitchFamily="2" charset="2"/>
              <a:buChar char="Ø"/>
            </a:pPr>
            <a:r>
              <a:rPr lang="uk-UA" sz="3200" dirty="0" smtClean="0"/>
              <a:t> Учитель не стільки вчить, скільки </a:t>
            </a:r>
            <a:r>
              <a:rPr lang="uk-UA" sz="3200" b="1" dirty="0" smtClean="0"/>
              <a:t>допомагає</a:t>
            </a:r>
            <a:r>
              <a:rPr lang="uk-UA" sz="3200" dirty="0" smtClean="0"/>
              <a:t> вчитися, </a:t>
            </a:r>
            <a:r>
              <a:rPr lang="uk-UA" sz="3200" b="1" dirty="0" smtClean="0"/>
              <a:t>спрямовує</a:t>
            </a:r>
            <a:r>
              <a:rPr lang="uk-UA" sz="3200" dirty="0" smtClean="0"/>
              <a:t> його пізнавальну діяльність</a:t>
            </a:r>
            <a:endParaRPr lang="ru-RU" sz="32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71472" y="214290"/>
            <a:ext cx="8215370" cy="563562"/>
          </a:xfrm>
        </p:spPr>
        <p:txBody>
          <a:bodyPr/>
          <a:lstStyle/>
          <a:p>
            <a:pPr algn="ctr"/>
            <a:r>
              <a:rPr lang="uk-UA" sz="2400" dirty="0" err="1" smtClean="0"/>
              <a:t>Обов</a:t>
            </a:r>
            <a:r>
              <a:rPr lang="ru-RU" sz="2400" dirty="0" smtClean="0"/>
              <a:t>’</a:t>
            </a:r>
            <a:r>
              <a:rPr lang="uk-UA" sz="2400" dirty="0" err="1" smtClean="0"/>
              <a:t>язковими</a:t>
            </a:r>
            <a:r>
              <a:rPr lang="uk-UA" sz="2400" dirty="0" smtClean="0"/>
              <a:t> </a:t>
            </a:r>
            <a:r>
              <a:rPr lang="uk-UA" sz="2400" dirty="0" err="1" smtClean="0"/>
              <a:t>критеріальними</a:t>
            </a:r>
            <a:r>
              <a:rPr lang="uk-UA" sz="2400" dirty="0" smtClean="0"/>
              <a:t> вимогами педагогічного проектування є:</a:t>
            </a:r>
            <a:r>
              <a:rPr lang="ru-RU" sz="2400" dirty="0" smtClean="0"/>
              <a:t/>
            </a:r>
            <a:br>
              <a:rPr lang="ru-RU" sz="2400" dirty="0" smtClean="0"/>
            </a:br>
            <a:endParaRPr lang="ru-RU" sz="2400" dirty="0"/>
          </a:p>
        </p:txBody>
      </p:sp>
      <p:graphicFrame>
        <p:nvGraphicFramePr>
          <p:cNvPr id="4" name="Схема 3"/>
          <p:cNvGraphicFramePr/>
          <p:nvPr/>
        </p:nvGraphicFramePr>
        <p:xfrm>
          <a:off x="500034" y="1000108"/>
          <a:ext cx="8358246" cy="550072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1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ample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Стандартн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sample 1">
        <a:dk1>
          <a:srgbClr val="1F52C0"/>
        </a:dk1>
        <a:lt1>
          <a:srgbClr val="FFFFFF"/>
        </a:lt1>
        <a:dk2>
          <a:srgbClr val="000000"/>
        </a:dk2>
        <a:lt2>
          <a:srgbClr val="D6E1E2"/>
        </a:lt2>
        <a:accent1>
          <a:srgbClr val="E38B55"/>
        </a:accent1>
        <a:accent2>
          <a:srgbClr val="CB81D5"/>
        </a:accent2>
        <a:accent3>
          <a:srgbClr val="FFFFFF"/>
        </a:accent3>
        <a:accent4>
          <a:srgbClr val="1945A4"/>
        </a:accent4>
        <a:accent5>
          <a:srgbClr val="EFC4B4"/>
        </a:accent5>
        <a:accent6>
          <a:srgbClr val="B874C1"/>
        </a:accent6>
        <a:hlink>
          <a:srgbClr val="705FC3"/>
        </a:hlink>
        <a:folHlink>
          <a:srgbClr val="83A6A7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2">
        <a:dk1>
          <a:srgbClr val="113F71"/>
        </a:dk1>
        <a:lt1>
          <a:srgbClr val="FFFFFF"/>
        </a:lt1>
        <a:dk2>
          <a:srgbClr val="000000"/>
        </a:dk2>
        <a:lt2>
          <a:srgbClr val="C1D1D3"/>
        </a:lt2>
        <a:accent1>
          <a:srgbClr val="2D7ACF"/>
        </a:accent1>
        <a:accent2>
          <a:srgbClr val="99CC00"/>
        </a:accent2>
        <a:accent3>
          <a:srgbClr val="FFFFFF"/>
        </a:accent3>
        <a:accent4>
          <a:srgbClr val="0D345F"/>
        </a:accent4>
        <a:accent5>
          <a:srgbClr val="ADBEE4"/>
        </a:accent5>
        <a:accent6>
          <a:srgbClr val="8AB900"/>
        </a:accent6>
        <a:hlink>
          <a:srgbClr val="5AABCC"/>
        </a:hlink>
        <a:folHlink>
          <a:srgbClr val="BD9E6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sample 3">
        <a:dk1>
          <a:srgbClr val="1F2163"/>
        </a:dk1>
        <a:lt1>
          <a:srgbClr val="FFFFFF"/>
        </a:lt1>
        <a:dk2>
          <a:srgbClr val="000000"/>
        </a:dk2>
        <a:lt2>
          <a:srgbClr val="CCD8DA"/>
        </a:lt2>
        <a:accent1>
          <a:srgbClr val="4067CA"/>
        </a:accent1>
        <a:accent2>
          <a:srgbClr val="00B4B0"/>
        </a:accent2>
        <a:accent3>
          <a:srgbClr val="FFFFFF"/>
        </a:accent3>
        <a:accent4>
          <a:srgbClr val="191B53"/>
        </a:accent4>
        <a:accent5>
          <a:srgbClr val="AFB8E1"/>
        </a:accent5>
        <a:accent6>
          <a:srgbClr val="00A39F"/>
        </a:accent6>
        <a:hlink>
          <a:srgbClr val="6DB1DF"/>
        </a:hlink>
        <a:folHlink>
          <a:srgbClr val="9292E6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Тема1</Template>
  <TotalTime>415</TotalTime>
  <Words>1570</Words>
  <Application>Microsoft Office PowerPoint</Application>
  <PresentationFormat>Экран (4:3)</PresentationFormat>
  <Paragraphs>174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Тема1</vt:lpstr>
      <vt:lpstr>Проектна технологія  навчання</vt:lpstr>
      <vt:lpstr>Як відомо,учні запам’ятовують:</vt:lpstr>
      <vt:lpstr>Історія виникнення</vt:lpstr>
      <vt:lpstr>Слайд 4</vt:lpstr>
      <vt:lpstr>Тлумачення вчених про метод проектів</vt:lpstr>
      <vt:lpstr>Проект - буквально “кинутий вперед″</vt:lpstr>
      <vt:lpstr>Слайд 7</vt:lpstr>
      <vt:lpstr>Розвиток творчого мислення учнів :</vt:lpstr>
      <vt:lpstr>Обов’язковими критеріальними вимогами педагогічного проектування є: </vt:lpstr>
      <vt:lpstr>Мета і завдання технології</vt:lpstr>
      <vt:lpstr>Метод проектів дозволяє:</vt:lpstr>
      <vt:lpstr>Схема технології проектного навчання:</vt:lpstr>
      <vt:lpstr>Типи проектів</vt:lpstr>
      <vt:lpstr>Типи проектів</vt:lpstr>
      <vt:lpstr>Типи проектів</vt:lpstr>
      <vt:lpstr>Класифікація  проектів на основі аналізу досвіду фахових педагогічних джерел </vt:lpstr>
      <vt:lpstr>Діяльність  учнів зосереджується на таких етапах</vt:lpstr>
      <vt:lpstr>Організація роботи над навчальним проектом має відповідати наступним вимогам:  </vt:lpstr>
      <vt:lpstr>Характеристики проектної діяльності </vt:lpstr>
      <vt:lpstr> Для успішної реалізації навчального  проекту потрібні такі умови: </vt:lpstr>
      <vt:lpstr>В основі методу проектів лежать: </vt:lpstr>
      <vt:lpstr>Складності для учня</vt:lpstr>
      <vt:lpstr>Складності для вчителя</vt:lpstr>
      <vt:lpstr>Що дає метод проектів учням</vt:lpstr>
      <vt:lpstr>Для чого нам потрібний проект?</vt:lpstr>
      <vt:lpstr>Навіть невдалий проект має велике педагогічне значення</vt:lpstr>
      <vt:lpstr>Слайд 27</vt:lpstr>
    </vt:vector>
  </TitlesOfParts>
  <Company>BlackShine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Проектна технологія  навчання</dc:title>
  <dc:creator>Black.User</dc:creator>
  <cp:lastModifiedBy>Оля</cp:lastModifiedBy>
  <cp:revision>37</cp:revision>
  <dcterms:created xsi:type="dcterms:W3CDTF">2011-10-23T11:48:49Z</dcterms:created>
  <dcterms:modified xsi:type="dcterms:W3CDTF">2011-10-28T17:19:51Z</dcterms:modified>
</cp:coreProperties>
</file>